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16B"/>
    <a:srgbClr val="003226"/>
    <a:srgbClr val="003300"/>
    <a:srgbClr val="195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40CD-BF18-459F-912D-CCD8B90B3310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87E4716-AEC6-42F7-AA2E-F1A54FD5FAC9}">
      <dgm:prSet phldrT="[Текст]"/>
      <dgm:spPr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Eden</a:t>
          </a:r>
          <a:endParaRPr lang="ru-RU" dirty="0">
            <a:solidFill>
              <a:srgbClr val="23816B"/>
            </a:solidFill>
          </a:endParaRPr>
        </a:p>
      </dgm:t>
    </dgm:pt>
    <dgm:pt modelId="{C5F53293-A17C-46BF-B12D-9E8ADE6D7222}" type="parTrans" cxnId="{DA538A63-1018-4DF0-AF7B-FA013E9F39A2}">
      <dgm:prSet/>
      <dgm:spPr/>
      <dgm:t>
        <a:bodyPr/>
        <a:lstStyle/>
        <a:p>
          <a:endParaRPr lang="ru-RU"/>
        </a:p>
      </dgm:t>
    </dgm:pt>
    <dgm:pt modelId="{1616061E-5AB7-465F-9132-92760DB75439}" type="sibTrans" cxnId="{DA538A63-1018-4DF0-AF7B-FA013E9F39A2}">
      <dgm:prSet/>
      <dgm:spPr/>
      <dgm:t>
        <a:bodyPr/>
        <a:lstStyle/>
        <a:p>
          <a:endParaRPr lang="ru-RU"/>
        </a:p>
      </dgm:t>
    </dgm:pt>
    <dgm:pt modelId="{6BBA08F3-46C8-4617-85AB-EE5221EE9017}">
      <dgm:prSet phldrT="[Текст]"/>
      <dgm:spPr>
        <a:gradFill rotWithShape="0">
          <a:gsLst>
            <a:gs pos="94000">
              <a:schemeClr val="accent3">
                <a:lumMod val="60000"/>
                <a:lumOff val="40000"/>
              </a:schemeClr>
            </a:gs>
            <a:gs pos="96000">
              <a:schemeClr val="tx1"/>
            </a:gs>
          </a:gsLst>
          <a:lin ang="0" scaled="1"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 T1</a:t>
          </a:r>
          <a:endParaRPr lang="ru-RU" dirty="0">
            <a:solidFill>
              <a:srgbClr val="23816B"/>
            </a:solidFill>
          </a:endParaRPr>
        </a:p>
      </dgm:t>
    </dgm:pt>
    <dgm:pt modelId="{A30A5F9B-8178-47C5-A744-7341530DF20F}" type="parTrans" cxnId="{DADD645E-9139-4C5B-AAFA-7458AAC5FE94}">
      <dgm:prSet/>
      <dgm:spPr/>
      <dgm:t>
        <a:bodyPr/>
        <a:lstStyle/>
        <a:p>
          <a:endParaRPr lang="ru-RU"/>
        </a:p>
      </dgm:t>
    </dgm:pt>
    <dgm:pt modelId="{78EB1895-E388-41E6-ADE8-30C0EE513C41}" type="sibTrans" cxnId="{DADD645E-9139-4C5B-AAFA-7458AAC5FE94}">
      <dgm:prSet/>
      <dgm:spPr/>
      <dgm:t>
        <a:bodyPr/>
        <a:lstStyle/>
        <a:p>
          <a:endParaRPr lang="ru-RU"/>
        </a:p>
      </dgm:t>
    </dgm:pt>
    <dgm:pt modelId="{524C87AB-AC1F-4543-BCDD-BF8E5AF2E290}">
      <dgm:prSet phldrT="[Текст]"/>
      <dgm:spPr>
        <a:gradFill flip="none" rotWithShape="1">
          <a:gsLst>
            <a:gs pos="38000">
              <a:schemeClr val="tx1">
                <a:lumMod val="75000"/>
              </a:schemeClr>
            </a:gs>
            <a:gs pos="42000">
              <a:schemeClr val="tx1"/>
            </a:gs>
          </a:gsLst>
          <a:lin ang="0" scaled="1"/>
          <a:tileRect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 T3</a:t>
          </a:r>
          <a:endParaRPr lang="ru-RU" dirty="0">
            <a:solidFill>
              <a:srgbClr val="23816B"/>
            </a:solidFill>
          </a:endParaRPr>
        </a:p>
      </dgm:t>
    </dgm:pt>
    <dgm:pt modelId="{7ED45DF8-7AEE-4422-A0FB-83437294693D}" type="parTrans" cxnId="{85F662D1-1BEC-4E9D-880F-327F661B21B5}">
      <dgm:prSet/>
      <dgm:spPr/>
      <dgm:t>
        <a:bodyPr/>
        <a:lstStyle/>
        <a:p>
          <a:endParaRPr lang="ru-RU"/>
        </a:p>
      </dgm:t>
    </dgm:pt>
    <dgm:pt modelId="{B017B3A0-E101-44C1-BC97-8C56F407721A}" type="sibTrans" cxnId="{85F662D1-1BEC-4E9D-880F-327F661B21B5}">
      <dgm:prSet/>
      <dgm:spPr/>
      <dgm:t>
        <a:bodyPr/>
        <a:lstStyle/>
        <a:p>
          <a:endParaRPr lang="ru-RU"/>
        </a:p>
      </dgm:t>
    </dgm:pt>
    <dgm:pt modelId="{0E0EF985-51B4-42BC-883B-641E41234CC7}">
      <dgm:prSet phldrT="[Текст]"/>
      <dgm:spPr>
        <a:gradFill rotWithShape="0">
          <a:gsLst>
            <a:gs pos="31000">
              <a:schemeClr val="accent3">
                <a:lumMod val="60000"/>
                <a:lumOff val="40000"/>
              </a:schemeClr>
            </a:gs>
            <a:gs pos="33000">
              <a:schemeClr val="tx1"/>
            </a:gs>
          </a:gsLst>
          <a:lin ang="0" scaled="1"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 T1</a:t>
          </a:r>
          <a:endParaRPr lang="ru-RU" dirty="0">
            <a:solidFill>
              <a:srgbClr val="23816B"/>
            </a:solidFill>
          </a:endParaRPr>
        </a:p>
      </dgm:t>
    </dgm:pt>
    <dgm:pt modelId="{69B3AE6B-F0D8-4961-BA5B-B82CFE784F5B}" type="parTrans" cxnId="{FB2A264F-F8CA-4ABF-AA87-D64CD7B093AB}">
      <dgm:prSet/>
      <dgm:spPr/>
      <dgm:t>
        <a:bodyPr/>
        <a:lstStyle/>
        <a:p>
          <a:endParaRPr lang="ru-RU"/>
        </a:p>
      </dgm:t>
    </dgm:pt>
    <dgm:pt modelId="{3F43C7B5-5A11-4F23-AABC-C3D2B519BC36}" type="sibTrans" cxnId="{FB2A264F-F8CA-4ABF-AA87-D64CD7B093AB}">
      <dgm:prSet/>
      <dgm:spPr/>
      <dgm:t>
        <a:bodyPr/>
        <a:lstStyle/>
        <a:p>
          <a:endParaRPr lang="ru-RU"/>
        </a:p>
      </dgm:t>
    </dgm:pt>
    <dgm:pt modelId="{DFD5DE57-7F1F-4734-B43E-F68044230127}">
      <dgm:prSet phldrT="[Текст]"/>
      <dgm:spPr>
        <a:gradFill flip="none" rotWithShape="1">
          <a:gsLst>
            <a:gs pos="90000">
              <a:schemeClr val="accent2">
                <a:lumMod val="60000"/>
                <a:lumOff val="40000"/>
              </a:schemeClr>
            </a:gs>
            <a:gs pos="94000">
              <a:schemeClr val="tx1"/>
            </a:gs>
          </a:gsLst>
          <a:lin ang="0" scaled="1"/>
          <a:tileRect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 T2</a:t>
          </a:r>
          <a:endParaRPr lang="ru-RU" dirty="0">
            <a:solidFill>
              <a:srgbClr val="23816B"/>
            </a:solidFill>
          </a:endParaRPr>
        </a:p>
      </dgm:t>
    </dgm:pt>
    <dgm:pt modelId="{1B91352F-E636-4DAC-B5EB-498A208ED24F}" type="parTrans" cxnId="{D544B0E3-131C-4F8A-8E6E-7B71E8F242ED}">
      <dgm:prSet/>
      <dgm:spPr/>
      <dgm:t>
        <a:bodyPr/>
        <a:lstStyle/>
        <a:p>
          <a:endParaRPr lang="ru-RU"/>
        </a:p>
      </dgm:t>
    </dgm:pt>
    <dgm:pt modelId="{28863F5B-473B-4C2E-997D-AB308B02C674}" type="sibTrans" cxnId="{D544B0E3-131C-4F8A-8E6E-7B71E8F242ED}">
      <dgm:prSet/>
      <dgm:spPr/>
      <dgm:t>
        <a:bodyPr/>
        <a:lstStyle/>
        <a:p>
          <a:endParaRPr lang="ru-RU"/>
        </a:p>
      </dgm:t>
    </dgm:pt>
    <dgm:pt modelId="{FAD75DDF-2AA4-43AC-8E40-AF423DBC0E92}">
      <dgm:prSet phldrT="[Текст]"/>
      <dgm:spPr>
        <a:gradFill rotWithShape="0">
          <a:gsLst>
            <a:gs pos="52000">
              <a:schemeClr val="accent2">
                <a:lumMod val="60000"/>
                <a:lumOff val="40000"/>
              </a:schemeClr>
            </a:gs>
            <a:gs pos="56000">
              <a:schemeClr val="tx1"/>
            </a:gs>
          </a:gsLst>
          <a:lin ang="0" scaled="1"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</a:t>
          </a:r>
          <a:r>
            <a:rPr lang="en-US" dirty="0"/>
            <a:t> </a:t>
          </a:r>
          <a:r>
            <a:rPr lang="en-US" dirty="0">
              <a:solidFill>
                <a:srgbClr val="23816B"/>
              </a:solidFill>
            </a:rPr>
            <a:t>T2</a:t>
          </a:r>
          <a:endParaRPr lang="ru-RU" dirty="0">
            <a:solidFill>
              <a:srgbClr val="23816B"/>
            </a:solidFill>
          </a:endParaRPr>
        </a:p>
      </dgm:t>
    </dgm:pt>
    <dgm:pt modelId="{46F82121-F3FA-42F0-96D3-7126C648753D}" type="parTrans" cxnId="{5C3CABF8-C1BE-4F5F-8A77-83A3C6F653FA}">
      <dgm:prSet/>
      <dgm:spPr/>
      <dgm:t>
        <a:bodyPr/>
        <a:lstStyle/>
        <a:p>
          <a:endParaRPr lang="ru-RU"/>
        </a:p>
      </dgm:t>
    </dgm:pt>
    <dgm:pt modelId="{5DC69B40-C078-47D9-B943-A4B43962E23B}" type="sibTrans" cxnId="{5C3CABF8-C1BE-4F5F-8A77-83A3C6F653FA}">
      <dgm:prSet/>
      <dgm:spPr/>
      <dgm:t>
        <a:bodyPr/>
        <a:lstStyle/>
        <a:p>
          <a:endParaRPr lang="ru-RU"/>
        </a:p>
      </dgm:t>
    </dgm:pt>
    <dgm:pt modelId="{57885789-92AB-4E26-A697-1AFE0D6EFA82}">
      <dgm:prSet phldrT="[Текст]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FREE</a:t>
          </a:r>
          <a:endParaRPr lang="ru-RU" dirty="0">
            <a:solidFill>
              <a:srgbClr val="23816B"/>
            </a:solidFill>
          </a:endParaRPr>
        </a:p>
      </dgm:t>
    </dgm:pt>
    <dgm:pt modelId="{44BC1B81-E1ED-4C87-92AE-C4F6C62DEEBB}" type="parTrans" cxnId="{1B128A41-1C54-41B4-BA6F-427918B6B712}">
      <dgm:prSet/>
      <dgm:spPr/>
      <dgm:t>
        <a:bodyPr/>
        <a:lstStyle/>
        <a:p>
          <a:endParaRPr lang="ru-RU"/>
        </a:p>
      </dgm:t>
    </dgm:pt>
    <dgm:pt modelId="{76A2EEA9-6B50-4215-92ED-BBE3BD21540B}" type="sibTrans" cxnId="{1B128A41-1C54-41B4-BA6F-427918B6B712}">
      <dgm:prSet/>
      <dgm:spPr/>
      <dgm:t>
        <a:bodyPr/>
        <a:lstStyle/>
        <a:p>
          <a:endParaRPr lang="ru-RU"/>
        </a:p>
      </dgm:t>
    </dgm:pt>
    <dgm:pt modelId="{9E67E67A-9A75-4974-BAAC-0D08D3BDE072}" type="pres">
      <dgm:prSet presAssocID="{FB8040CD-BF18-459F-912D-CCD8B90B3310}" presName="composite" presStyleCnt="0">
        <dgm:presLayoutVars>
          <dgm:chMax val="1"/>
          <dgm:dir/>
          <dgm:resizeHandles val="exact"/>
        </dgm:presLayoutVars>
      </dgm:prSet>
      <dgm:spPr/>
    </dgm:pt>
    <dgm:pt modelId="{E3F8537E-5290-42D9-A3DF-E842F126B8D7}" type="pres">
      <dgm:prSet presAssocID="{087E4716-AEC6-42F7-AA2E-F1A54FD5FAC9}" presName="roof" presStyleLbl="dkBgShp" presStyleIdx="0" presStyleCnt="2" custLinFactNeighborY="-7819"/>
      <dgm:spPr/>
    </dgm:pt>
    <dgm:pt modelId="{AA3C9A32-287C-4D7C-A16E-B581D2281810}" type="pres">
      <dgm:prSet presAssocID="{087E4716-AEC6-42F7-AA2E-F1A54FD5FAC9}" presName="pillars" presStyleCnt="0"/>
      <dgm:spPr/>
    </dgm:pt>
    <dgm:pt modelId="{E8388514-4284-4975-B3B3-46FCB190C854}" type="pres">
      <dgm:prSet presAssocID="{087E4716-AEC6-42F7-AA2E-F1A54FD5FAC9}" presName="pillar1" presStyleLbl="node1" presStyleIdx="0" presStyleCnt="6">
        <dgm:presLayoutVars>
          <dgm:bulletEnabled val="1"/>
        </dgm:presLayoutVars>
      </dgm:prSet>
      <dgm:spPr/>
    </dgm:pt>
    <dgm:pt modelId="{3F447576-BF33-4B44-BD5D-1B841AED7302}" type="pres">
      <dgm:prSet presAssocID="{524C87AB-AC1F-4543-BCDD-BF8E5AF2E290}" presName="pillarX" presStyleLbl="node1" presStyleIdx="1" presStyleCnt="6" custScaleX="40530">
        <dgm:presLayoutVars>
          <dgm:bulletEnabled val="1"/>
        </dgm:presLayoutVars>
      </dgm:prSet>
      <dgm:spPr/>
    </dgm:pt>
    <dgm:pt modelId="{1200E83B-48C0-4C33-BA79-98AFEE3E1698}" type="pres">
      <dgm:prSet presAssocID="{0E0EF985-51B4-42BC-883B-641E41234CC7}" presName="pillarX" presStyleLbl="node1" presStyleIdx="2" presStyleCnt="6">
        <dgm:presLayoutVars>
          <dgm:bulletEnabled val="1"/>
        </dgm:presLayoutVars>
      </dgm:prSet>
      <dgm:spPr/>
    </dgm:pt>
    <dgm:pt modelId="{83B3E804-CE44-469C-B86A-8304D3931D01}" type="pres">
      <dgm:prSet presAssocID="{DFD5DE57-7F1F-4734-B43E-F68044230127}" presName="pillarX" presStyleLbl="node1" presStyleIdx="3" presStyleCnt="6" custScaleX="49703">
        <dgm:presLayoutVars>
          <dgm:bulletEnabled val="1"/>
        </dgm:presLayoutVars>
      </dgm:prSet>
      <dgm:spPr/>
    </dgm:pt>
    <dgm:pt modelId="{37EDD9B1-1868-4279-9B9D-5DEAE90ECF32}" type="pres">
      <dgm:prSet presAssocID="{FAD75DDF-2AA4-43AC-8E40-AF423DBC0E92}" presName="pillarX" presStyleLbl="node1" presStyleIdx="4" presStyleCnt="6" custScaleX="49703">
        <dgm:presLayoutVars>
          <dgm:bulletEnabled val="1"/>
        </dgm:presLayoutVars>
      </dgm:prSet>
      <dgm:spPr/>
    </dgm:pt>
    <dgm:pt modelId="{16DFFB49-7EDA-405F-85EE-BAA301700698}" type="pres">
      <dgm:prSet presAssocID="{57885789-92AB-4E26-A697-1AFE0D6EFA82}" presName="pillarX" presStyleLbl="node1" presStyleIdx="5" presStyleCnt="6">
        <dgm:presLayoutVars>
          <dgm:bulletEnabled val="1"/>
        </dgm:presLayoutVars>
      </dgm:prSet>
      <dgm:spPr/>
    </dgm:pt>
    <dgm:pt modelId="{B4228FC0-F6C7-49F9-980E-806D5790B34C}" type="pres">
      <dgm:prSet presAssocID="{087E4716-AEC6-42F7-AA2E-F1A54FD5FAC9}" presName="base" presStyleLbl="dkBgShp" presStyleIdx="1" presStyleCnt="2"/>
      <dgm:spPr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</dgm:spPr>
    </dgm:pt>
  </dgm:ptLst>
  <dgm:cxnLst>
    <dgm:cxn modelId="{D148B405-F59B-4596-B283-B5E06D4FB840}" type="presOf" srcId="{6BBA08F3-46C8-4617-85AB-EE5221EE9017}" destId="{E8388514-4284-4975-B3B3-46FCB190C854}" srcOrd="0" destOrd="0" presId="urn:microsoft.com/office/officeart/2005/8/layout/hList3"/>
    <dgm:cxn modelId="{51B2D727-3561-4153-B28E-BB9596973BD1}" type="presOf" srcId="{524C87AB-AC1F-4543-BCDD-BF8E5AF2E290}" destId="{3F447576-BF33-4B44-BD5D-1B841AED7302}" srcOrd="0" destOrd="0" presId="urn:microsoft.com/office/officeart/2005/8/layout/hList3"/>
    <dgm:cxn modelId="{97577B34-7442-4D07-8B0C-785608D37D7E}" type="presOf" srcId="{57885789-92AB-4E26-A697-1AFE0D6EFA82}" destId="{16DFFB49-7EDA-405F-85EE-BAA301700698}" srcOrd="0" destOrd="0" presId="urn:microsoft.com/office/officeart/2005/8/layout/hList3"/>
    <dgm:cxn modelId="{DADD645E-9139-4C5B-AAFA-7458AAC5FE94}" srcId="{087E4716-AEC6-42F7-AA2E-F1A54FD5FAC9}" destId="{6BBA08F3-46C8-4617-85AB-EE5221EE9017}" srcOrd="0" destOrd="0" parTransId="{A30A5F9B-8178-47C5-A744-7341530DF20F}" sibTransId="{78EB1895-E388-41E6-ADE8-30C0EE513C41}"/>
    <dgm:cxn modelId="{1B128A41-1C54-41B4-BA6F-427918B6B712}" srcId="{087E4716-AEC6-42F7-AA2E-F1A54FD5FAC9}" destId="{57885789-92AB-4E26-A697-1AFE0D6EFA82}" srcOrd="5" destOrd="0" parTransId="{44BC1B81-E1ED-4C87-92AE-C4F6C62DEEBB}" sibTransId="{76A2EEA9-6B50-4215-92ED-BBE3BD21540B}"/>
    <dgm:cxn modelId="{DA538A63-1018-4DF0-AF7B-FA013E9F39A2}" srcId="{FB8040CD-BF18-459F-912D-CCD8B90B3310}" destId="{087E4716-AEC6-42F7-AA2E-F1A54FD5FAC9}" srcOrd="0" destOrd="0" parTransId="{C5F53293-A17C-46BF-B12D-9E8ADE6D7222}" sibTransId="{1616061E-5AB7-465F-9132-92760DB75439}"/>
    <dgm:cxn modelId="{FB2A264F-F8CA-4ABF-AA87-D64CD7B093AB}" srcId="{087E4716-AEC6-42F7-AA2E-F1A54FD5FAC9}" destId="{0E0EF985-51B4-42BC-883B-641E41234CC7}" srcOrd="2" destOrd="0" parTransId="{69B3AE6B-F0D8-4961-BA5B-B82CFE784F5B}" sibTransId="{3F43C7B5-5A11-4F23-AABC-C3D2B519BC36}"/>
    <dgm:cxn modelId="{9632068F-A657-43C3-91CE-01CE769C24A4}" type="presOf" srcId="{0E0EF985-51B4-42BC-883B-641E41234CC7}" destId="{1200E83B-48C0-4C33-BA79-98AFEE3E1698}" srcOrd="0" destOrd="0" presId="urn:microsoft.com/office/officeart/2005/8/layout/hList3"/>
    <dgm:cxn modelId="{48786AAF-F642-4672-8AB7-86FCE4F73859}" type="presOf" srcId="{FAD75DDF-2AA4-43AC-8E40-AF423DBC0E92}" destId="{37EDD9B1-1868-4279-9B9D-5DEAE90ECF32}" srcOrd="0" destOrd="0" presId="urn:microsoft.com/office/officeart/2005/8/layout/hList3"/>
    <dgm:cxn modelId="{C62D1EBB-6CB2-4EC5-9456-B79C1EA1AEBF}" type="presOf" srcId="{DFD5DE57-7F1F-4734-B43E-F68044230127}" destId="{83B3E804-CE44-469C-B86A-8304D3931D01}" srcOrd="0" destOrd="0" presId="urn:microsoft.com/office/officeart/2005/8/layout/hList3"/>
    <dgm:cxn modelId="{85F662D1-1BEC-4E9D-880F-327F661B21B5}" srcId="{087E4716-AEC6-42F7-AA2E-F1A54FD5FAC9}" destId="{524C87AB-AC1F-4543-BCDD-BF8E5AF2E290}" srcOrd="1" destOrd="0" parTransId="{7ED45DF8-7AEE-4422-A0FB-83437294693D}" sibTransId="{B017B3A0-E101-44C1-BC97-8C56F407721A}"/>
    <dgm:cxn modelId="{0D5C4CD8-BB34-4845-9D83-AB8B9C5BF716}" type="presOf" srcId="{FB8040CD-BF18-459F-912D-CCD8B90B3310}" destId="{9E67E67A-9A75-4974-BAAC-0D08D3BDE072}" srcOrd="0" destOrd="0" presId="urn:microsoft.com/office/officeart/2005/8/layout/hList3"/>
    <dgm:cxn modelId="{D544B0E3-131C-4F8A-8E6E-7B71E8F242ED}" srcId="{087E4716-AEC6-42F7-AA2E-F1A54FD5FAC9}" destId="{DFD5DE57-7F1F-4734-B43E-F68044230127}" srcOrd="3" destOrd="0" parTransId="{1B91352F-E636-4DAC-B5EB-498A208ED24F}" sibTransId="{28863F5B-473B-4C2E-997D-AB308B02C674}"/>
    <dgm:cxn modelId="{5C3CABF8-C1BE-4F5F-8A77-83A3C6F653FA}" srcId="{087E4716-AEC6-42F7-AA2E-F1A54FD5FAC9}" destId="{FAD75DDF-2AA4-43AC-8E40-AF423DBC0E92}" srcOrd="4" destOrd="0" parTransId="{46F82121-F3FA-42F0-96D3-7126C648753D}" sibTransId="{5DC69B40-C078-47D9-B943-A4B43962E23B}"/>
    <dgm:cxn modelId="{C52AC1F9-E9D8-4C0B-A425-9D4765978154}" type="presOf" srcId="{087E4716-AEC6-42F7-AA2E-F1A54FD5FAC9}" destId="{E3F8537E-5290-42D9-A3DF-E842F126B8D7}" srcOrd="0" destOrd="0" presId="urn:microsoft.com/office/officeart/2005/8/layout/hList3"/>
    <dgm:cxn modelId="{2BB2E31C-2675-41E0-9F5F-5B763FFDCBD5}" type="presParOf" srcId="{9E67E67A-9A75-4974-BAAC-0D08D3BDE072}" destId="{E3F8537E-5290-42D9-A3DF-E842F126B8D7}" srcOrd="0" destOrd="0" presId="urn:microsoft.com/office/officeart/2005/8/layout/hList3"/>
    <dgm:cxn modelId="{396770F7-A69E-4A62-88B5-1F7FC15443F8}" type="presParOf" srcId="{9E67E67A-9A75-4974-BAAC-0D08D3BDE072}" destId="{AA3C9A32-287C-4D7C-A16E-B581D2281810}" srcOrd="1" destOrd="0" presId="urn:microsoft.com/office/officeart/2005/8/layout/hList3"/>
    <dgm:cxn modelId="{F95A68E1-4C07-4291-BA33-DB1953A19581}" type="presParOf" srcId="{AA3C9A32-287C-4D7C-A16E-B581D2281810}" destId="{E8388514-4284-4975-B3B3-46FCB190C854}" srcOrd="0" destOrd="0" presId="urn:microsoft.com/office/officeart/2005/8/layout/hList3"/>
    <dgm:cxn modelId="{5D0ECB12-DACA-45DE-9682-5E06DA2A1237}" type="presParOf" srcId="{AA3C9A32-287C-4D7C-A16E-B581D2281810}" destId="{3F447576-BF33-4B44-BD5D-1B841AED7302}" srcOrd="1" destOrd="0" presId="urn:microsoft.com/office/officeart/2005/8/layout/hList3"/>
    <dgm:cxn modelId="{C5806E2E-CBC6-429F-B901-352AE320E647}" type="presParOf" srcId="{AA3C9A32-287C-4D7C-A16E-B581D2281810}" destId="{1200E83B-48C0-4C33-BA79-98AFEE3E1698}" srcOrd="2" destOrd="0" presId="urn:microsoft.com/office/officeart/2005/8/layout/hList3"/>
    <dgm:cxn modelId="{5175959B-F978-4BB5-8C56-BAB6E0934DAB}" type="presParOf" srcId="{AA3C9A32-287C-4D7C-A16E-B581D2281810}" destId="{83B3E804-CE44-469C-B86A-8304D3931D01}" srcOrd="3" destOrd="0" presId="urn:microsoft.com/office/officeart/2005/8/layout/hList3"/>
    <dgm:cxn modelId="{72E64A53-8394-4FAC-94E9-5D6C61DA6E7C}" type="presParOf" srcId="{AA3C9A32-287C-4D7C-A16E-B581D2281810}" destId="{37EDD9B1-1868-4279-9B9D-5DEAE90ECF32}" srcOrd="4" destOrd="0" presId="urn:microsoft.com/office/officeart/2005/8/layout/hList3"/>
    <dgm:cxn modelId="{5923AADD-C27E-490C-96CE-3EBEC83E415A}" type="presParOf" srcId="{AA3C9A32-287C-4D7C-A16E-B581D2281810}" destId="{16DFFB49-7EDA-405F-85EE-BAA301700698}" srcOrd="5" destOrd="0" presId="urn:microsoft.com/office/officeart/2005/8/layout/hList3"/>
    <dgm:cxn modelId="{56063EF9-41A7-499A-8B24-34857E4422F1}" type="presParOf" srcId="{9E67E67A-9A75-4974-BAAC-0D08D3BDE072}" destId="{B4228FC0-F6C7-49F9-980E-806D5790B3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8A6FD8-2A38-4233-9442-198DD23B876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59D07AF-3E5D-418A-8ADA-6E98A43087D5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Parallel – </a:t>
          </a:r>
          <a:r>
            <a:rPr lang="ru-RU" dirty="0"/>
            <a:t>процесс сборки</a:t>
          </a:r>
        </a:p>
      </dgm:t>
    </dgm:pt>
    <dgm:pt modelId="{4E8D07DB-9F2B-4F65-81FB-B0E58498A221}" type="parTrans" cxnId="{7BBEDB33-3B22-455C-A06F-BEF65CBE5C97}">
      <dgm:prSet/>
      <dgm:spPr/>
      <dgm:t>
        <a:bodyPr/>
        <a:lstStyle/>
        <a:p>
          <a:endParaRPr lang="ru-RU"/>
        </a:p>
      </dgm:t>
    </dgm:pt>
    <dgm:pt modelId="{B0B7E5A2-BBA6-40D5-A46D-20CDCAC49AB7}" type="sibTrans" cxnId="{7BBEDB33-3B22-455C-A06F-BEF65CBE5C97}">
      <dgm:prSet/>
      <dgm:spPr/>
      <dgm:t>
        <a:bodyPr/>
        <a:lstStyle/>
        <a:p>
          <a:endParaRPr lang="ru-RU"/>
        </a:p>
      </dgm:t>
    </dgm:pt>
    <dgm:pt modelId="{C8259580-4EF6-408C-AE88-183C457D0D72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Parallel – </a:t>
          </a:r>
          <a:r>
            <a:rPr lang="ru-RU" dirty="0"/>
            <a:t>работа потоков</a:t>
          </a:r>
        </a:p>
      </dgm:t>
    </dgm:pt>
    <dgm:pt modelId="{0EC3AC10-0453-47F7-82B0-E4EB2AE0505A}" type="parTrans" cxnId="{E31393D9-833E-4D52-81DB-9080FC2DADC8}">
      <dgm:prSet/>
      <dgm:spPr/>
      <dgm:t>
        <a:bodyPr/>
        <a:lstStyle/>
        <a:p>
          <a:endParaRPr lang="ru-RU"/>
        </a:p>
      </dgm:t>
    </dgm:pt>
    <dgm:pt modelId="{7BE79C3D-F3E0-4292-9E0C-2FFC54CB7F02}" type="sibTrans" cxnId="{E31393D9-833E-4D52-81DB-9080FC2DADC8}">
      <dgm:prSet/>
      <dgm:spPr/>
      <dgm:t>
        <a:bodyPr/>
        <a:lstStyle/>
        <a:p>
          <a:endParaRPr lang="ru-RU"/>
        </a:p>
      </dgm:t>
    </dgm:pt>
    <dgm:pt modelId="{39E25DA4-7CE8-49BE-9577-98A5E927154A}" type="pres">
      <dgm:prSet presAssocID="{BC8A6FD8-2A38-4233-9442-198DD23B8766}" presName="diagram" presStyleCnt="0">
        <dgm:presLayoutVars>
          <dgm:dir/>
        </dgm:presLayoutVars>
      </dgm:prSet>
      <dgm:spPr/>
    </dgm:pt>
    <dgm:pt modelId="{D9E66602-1F5D-4DFA-AE05-C86E64543AE0}" type="pres">
      <dgm:prSet presAssocID="{559D07AF-3E5D-418A-8ADA-6E98A43087D5}" presName="composite" presStyleCnt="0"/>
      <dgm:spPr/>
    </dgm:pt>
    <dgm:pt modelId="{1F4361B0-DD0B-4B87-BCDB-BEA58C30D3A1}" type="pres">
      <dgm:prSet presAssocID="{559D07AF-3E5D-418A-8ADA-6E98A43087D5}" presName="Image" presStyleLbl="bgShp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C338A36E-737B-47E8-96EE-5BBC551E974C}" type="pres">
      <dgm:prSet presAssocID="{559D07AF-3E5D-418A-8ADA-6E98A43087D5}" presName="Parent" presStyleLbl="node0" presStyleIdx="0" presStyleCnt="2">
        <dgm:presLayoutVars>
          <dgm:bulletEnabled val="1"/>
        </dgm:presLayoutVars>
      </dgm:prSet>
      <dgm:spPr/>
    </dgm:pt>
    <dgm:pt modelId="{0824EA8A-F9F0-4464-AA1F-C4C8E4F7A2EF}" type="pres">
      <dgm:prSet presAssocID="{B0B7E5A2-BBA6-40D5-A46D-20CDCAC49AB7}" presName="sibTrans" presStyleCnt="0"/>
      <dgm:spPr/>
    </dgm:pt>
    <dgm:pt modelId="{EAEB8806-3109-4DD0-9557-005AC7655B0C}" type="pres">
      <dgm:prSet presAssocID="{C8259580-4EF6-408C-AE88-183C457D0D72}" presName="composite" presStyleCnt="0"/>
      <dgm:spPr/>
    </dgm:pt>
    <dgm:pt modelId="{BDBAC80C-45E1-4EFA-9C5B-9E64BBC3955F}" type="pres">
      <dgm:prSet presAssocID="{C8259580-4EF6-408C-AE88-183C457D0D72}" presName="Image" presStyleLbl="bgShp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635D7997-B3C1-49A3-B974-0AD211594A31}" type="pres">
      <dgm:prSet presAssocID="{C8259580-4EF6-408C-AE88-183C457D0D72}" presName="Parent" presStyleLbl="node0" presStyleIdx="1" presStyleCnt="2">
        <dgm:presLayoutVars>
          <dgm:bulletEnabled val="1"/>
        </dgm:presLayoutVars>
      </dgm:prSet>
      <dgm:spPr/>
    </dgm:pt>
  </dgm:ptLst>
  <dgm:cxnLst>
    <dgm:cxn modelId="{7BBEDB33-3B22-455C-A06F-BEF65CBE5C97}" srcId="{BC8A6FD8-2A38-4233-9442-198DD23B8766}" destId="{559D07AF-3E5D-418A-8ADA-6E98A43087D5}" srcOrd="0" destOrd="0" parTransId="{4E8D07DB-9F2B-4F65-81FB-B0E58498A221}" sibTransId="{B0B7E5A2-BBA6-40D5-A46D-20CDCAC49AB7}"/>
    <dgm:cxn modelId="{8041A972-64B0-4B93-9390-B85C3D05F0D3}" type="presOf" srcId="{BC8A6FD8-2A38-4233-9442-198DD23B8766}" destId="{39E25DA4-7CE8-49BE-9577-98A5E927154A}" srcOrd="0" destOrd="0" presId="urn:microsoft.com/office/officeart/2008/layout/BendingPictureCaption"/>
    <dgm:cxn modelId="{54CD4A78-9D68-409A-874C-957899BDB802}" type="presOf" srcId="{C8259580-4EF6-408C-AE88-183C457D0D72}" destId="{635D7997-B3C1-49A3-B974-0AD211594A31}" srcOrd="0" destOrd="0" presId="urn:microsoft.com/office/officeart/2008/layout/BendingPictureCaption"/>
    <dgm:cxn modelId="{73881A85-561C-4B06-A1AE-F5C8BB2A83AB}" type="presOf" srcId="{559D07AF-3E5D-418A-8ADA-6E98A43087D5}" destId="{C338A36E-737B-47E8-96EE-5BBC551E974C}" srcOrd="0" destOrd="0" presId="urn:microsoft.com/office/officeart/2008/layout/BendingPictureCaption"/>
    <dgm:cxn modelId="{E31393D9-833E-4D52-81DB-9080FC2DADC8}" srcId="{BC8A6FD8-2A38-4233-9442-198DD23B8766}" destId="{C8259580-4EF6-408C-AE88-183C457D0D72}" srcOrd="1" destOrd="0" parTransId="{0EC3AC10-0453-47F7-82B0-E4EB2AE0505A}" sibTransId="{7BE79C3D-F3E0-4292-9E0C-2FFC54CB7F02}"/>
    <dgm:cxn modelId="{88DDC229-C5D8-409F-B51D-E4F9FB5028B9}" type="presParOf" srcId="{39E25DA4-7CE8-49BE-9577-98A5E927154A}" destId="{D9E66602-1F5D-4DFA-AE05-C86E64543AE0}" srcOrd="0" destOrd="0" presId="urn:microsoft.com/office/officeart/2008/layout/BendingPictureCaption"/>
    <dgm:cxn modelId="{EAB4BDF0-894F-4290-B91B-1D4D5B521D7F}" type="presParOf" srcId="{D9E66602-1F5D-4DFA-AE05-C86E64543AE0}" destId="{1F4361B0-DD0B-4B87-BCDB-BEA58C30D3A1}" srcOrd="0" destOrd="0" presId="urn:microsoft.com/office/officeart/2008/layout/BendingPictureCaption"/>
    <dgm:cxn modelId="{B84B2B86-E962-4EEF-A33B-30E18D04C64F}" type="presParOf" srcId="{D9E66602-1F5D-4DFA-AE05-C86E64543AE0}" destId="{C338A36E-737B-47E8-96EE-5BBC551E974C}" srcOrd="1" destOrd="0" presId="urn:microsoft.com/office/officeart/2008/layout/BendingPictureCaption"/>
    <dgm:cxn modelId="{B969E0AF-10AF-4D85-B63F-79DB46203A59}" type="presParOf" srcId="{39E25DA4-7CE8-49BE-9577-98A5E927154A}" destId="{0824EA8A-F9F0-4464-AA1F-C4C8E4F7A2EF}" srcOrd="1" destOrd="0" presId="urn:microsoft.com/office/officeart/2008/layout/BendingPictureCaption"/>
    <dgm:cxn modelId="{77DA330F-7C24-4C4D-9518-8047EBBACCBA}" type="presParOf" srcId="{39E25DA4-7CE8-49BE-9577-98A5E927154A}" destId="{EAEB8806-3109-4DD0-9557-005AC7655B0C}" srcOrd="2" destOrd="0" presId="urn:microsoft.com/office/officeart/2008/layout/BendingPictureCaption"/>
    <dgm:cxn modelId="{8FE9E069-8198-4AE9-BCDA-D6412ADE6887}" type="presParOf" srcId="{EAEB8806-3109-4DD0-9557-005AC7655B0C}" destId="{BDBAC80C-45E1-4EFA-9C5B-9E64BBC3955F}" srcOrd="0" destOrd="0" presId="urn:microsoft.com/office/officeart/2008/layout/BendingPictureCaption"/>
    <dgm:cxn modelId="{E69E4AE6-A143-4EFB-8C4D-C8C3E3EA165F}" type="presParOf" srcId="{EAEB8806-3109-4DD0-9557-005AC7655B0C}" destId="{635D7997-B3C1-49A3-B974-0AD211594A3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9FA097-EFC1-44CB-A40A-D04A543A87A5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BB665E1-FA11-482D-ABA0-F06E9D3FDD06}">
      <dgm:prSet phldrT="[Текст]" custT="1"/>
      <dgm:spPr/>
      <dgm:t>
        <a:bodyPr/>
        <a:lstStyle/>
        <a:p>
          <a:r>
            <a:rPr lang="en-US" sz="1200" b="1" i="0" dirty="0"/>
            <a:t>Pause Mark Start</a:t>
          </a:r>
          <a:endParaRPr lang="ru-RU" sz="1200" dirty="0"/>
        </a:p>
      </dgm:t>
    </dgm:pt>
    <dgm:pt modelId="{5E5B245C-9F44-4DA8-ACCD-13062956E766}" type="parTrans" cxnId="{C33DB6F7-8514-4BA5-80E9-1270F7939169}">
      <dgm:prSet/>
      <dgm:spPr/>
      <dgm:t>
        <a:bodyPr/>
        <a:lstStyle/>
        <a:p>
          <a:endParaRPr lang="ru-RU"/>
        </a:p>
      </dgm:t>
    </dgm:pt>
    <dgm:pt modelId="{69B02BD7-AC62-4786-BE22-DF2775992DE1}" type="sibTrans" cxnId="{C33DB6F7-8514-4BA5-80E9-1270F7939169}">
      <dgm:prSet/>
      <dgm:spPr/>
      <dgm:t>
        <a:bodyPr/>
        <a:lstStyle/>
        <a:p>
          <a:endParaRPr lang="ru-RU"/>
        </a:p>
      </dgm:t>
    </dgm:pt>
    <dgm:pt modelId="{FB28E442-BE0A-418B-A66C-06C1B120C610}">
      <dgm:prSet phldrT="[Текст]" custT="1"/>
      <dgm:spPr/>
      <dgm:t>
        <a:bodyPr/>
        <a:lstStyle/>
        <a:p>
          <a:r>
            <a:rPr lang="en-US" sz="1200" b="1" i="0" dirty="0"/>
            <a:t>Concurrent Map, Pause Mark End</a:t>
          </a:r>
          <a:endParaRPr lang="ru-RU" sz="1200" dirty="0"/>
        </a:p>
      </dgm:t>
    </dgm:pt>
    <dgm:pt modelId="{3A155726-D621-4115-9AB3-2AAD8DE6DCC6}" type="parTrans" cxnId="{50454E11-A04B-48C7-8096-5DC91C0768BA}">
      <dgm:prSet/>
      <dgm:spPr/>
      <dgm:t>
        <a:bodyPr/>
        <a:lstStyle/>
        <a:p>
          <a:endParaRPr lang="ru-RU"/>
        </a:p>
      </dgm:t>
    </dgm:pt>
    <dgm:pt modelId="{F5CBF6EC-08AD-4195-9AE0-F0EDC81410C8}" type="sibTrans" cxnId="{50454E11-A04B-48C7-8096-5DC91C0768BA}">
      <dgm:prSet/>
      <dgm:spPr/>
      <dgm:t>
        <a:bodyPr/>
        <a:lstStyle/>
        <a:p>
          <a:endParaRPr lang="ru-RU"/>
        </a:p>
      </dgm:t>
    </dgm:pt>
    <dgm:pt modelId="{F8F50A9A-FDD1-427E-9FC8-65EC93510B46}">
      <dgm:prSet phldrT="[Текст]" custT="1"/>
      <dgm:spPr/>
      <dgm:t>
        <a:bodyPr anchor="t" anchorCtr="0"/>
        <a:lstStyle/>
        <a:p>
          <a:r>
            <a:rPr lang="en-US" sz="1200" b="1" i="0" dirty="0"/>
            <a:t>Concurrent Remap</a:t>
          </a:r>
          <a:endParaRPr lang="ru-RU" sz="1200" dirty="0"/>
        </a:p>
      </dgm:t>
    </dgm:pt>
    <dgm:pt modelId="{C3832B6C-32C1-44C6-809D-2542129E55DC}" type="parTrans" cxnId="{04467214-1525-41E8-B4FC-CABC1605A7E4}">
      <dgm:prSet/>
      <dgm:spPr/>
      <dgm:t>
        <a:bodyPr/>
        <a:lstStyle/>
        <a:p>
          <a:endParaRPr lang="ru-RU"/>
        </a:p>
      </dgm:t>
    </dgm:pt>
    <dgm:pt modelId="{D7E255CA-43B3-4906-A163-4A4E4F25128E}" type="sibTrans" cxnId="{04467214-1525-41E8-B4FC-CABC1605A7E4}">
      <dgm:prSet/>
      <dgm:spPr/>
      <dgm:t>
        <a:bodyPr/>
        <a:lstStyle/>
        <a:p>
          <a:endParaRPr lang="ru-RU"/>
        </a:p>
      </dgm:t>
    </dgm:pt>
    <dgm:pt modelId="{CBEF10DC-2A4F-404B-A314-6C0C2C935B77}">
      <dgm:prSet phldrT="[Текст]" custT="1"/>
      <dgm:spPr/>
      <dgm:t>
        <a:bodyPr anchor="t" anchorCtr="0"/>
        <a:lstStyle/>
        <a:p>
          <a:r>
            <a:rPr lang="en-US" sz="1200" b="1" i="0" dirty="0"/>
            <a:t>Concurrent Relocate</a:t>
          </a:r>
          <a:endParaRPr lang="en-US" sz="1200" b="0" i="0" dirty="0"/>
        </a:p>
        <a:p>
          <a:endParaRPr lang="ru-RU" sz="700" dirty="0"/>
        </a:p>
      </dgm:t>
    </dgm:pt>
    <dgm:pt modelId="{778AD625-70B6-41AC-9580-426D98853EDB}" type="sibTrans" cxnId="{DA940994-014E-4CEB-9A3D-0979A9FA59A7}">
      <dgm:prSet/>
      <dgm:spPr/>
      <dgm:t>
        <a:bodyPr/>
        <a:lstStyle/>
        <a:p>
          <a:endParaRPr lang="ru-RU"/>
        </a:p>
      </dgm:t>
    </dgm:pt>
    <dgm:pt modelId="{638E9250-33A3-412F-8E5A-F86F4A516D69}" type="parTrans" cxnId="{DA940994-014E-4CEB-9A3D-0979A9FA59A7}">
      <dgm:prSet/>
      <dgm:spPr/>
      <dgm:t>
        <a:bodyPr/>
        <a:lstStyle/>
        <a:p>
          <a:endParaRPr lang="ru-RU"/>
        </a:p>
      </dgm:t>
    </dgm:pt>
    <dgm:pt modelId="{DD4FADCB-BB68-4B98-BE42-801E269A95B3}" type="pres">
      <dgm:prSet presAssocID="{5D9FA097-EFC1-44CB-A40A-D04A543A87A5}" presName="Name0" presStyleCnt="0">
        <dgm:presLayoutVars>
          <dgm:dir/>
        </dgm:presLayoutVars>
      </dgm:prSet>
      <dgm:spPr/>
    </dgm:pt>
    <dgm:pt modelId="{5A2D6B33-8B29-4AA5-9B4F-0E4126C7BD14}" type="pres">
      <dgm:prSet presAssocID="{EBB665E1-FA11-482D-ABA0-F06E9D3FDD06}" presName="composite" presStyleCnt="0"/>
      <dgm:spPr/>
    </dgm:pt>
    <dgm:pt modelId="{824F9831-788B-4D9C-A887-44CCA127CA27}" type="pres">
      <dgm:prSet presAssocID="{EBB665E1-FA11-482D-ABA0-F06E9D3FDD06}" presName="rect2" presStyleLbl="revTx" presStyleIdx="0" presStyleCnt="4" custLinFactNeighborX="-13672">
        <dgm:presLayoutVars>
          <dgm:bulletEnabled val="1"/>
        </dgm:presLayoutVars>
      </dgm:prSet>
      <dgm:spPr/>
    </dgm:pt>
    <dgm:pt modelId="{0F178C2B-EB58-4388-9676-37BF45A9DE64}" type="pres">
      <dgm:prSet presAssocID="{EBB665E1-FA11-482D-ABA0-F06E9D3FDD06}" presName="rect1" presStyleLbl="alignImgPlace1" presStyleIdx="0" presStyleCnt="4" custScaleX="12702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</dgm:spPr>
    </dgm:pt>
    <dgm:pt modelId="{5904A9AF-C972-4658-8F60-120050042017}" type="pres">
      <dgm:prSet presAssocID="{69B02BD7-AC62-4786-BE22-DF2775992DE1}" presName="sibTrans" presStyleCnt="0"/>
      <dgm:spPr/>
    </dgm:pt>
    <dgm:pt modelId="{E6B55E4E-98ED-4EAB-8129-AB64C9C086AE}" type="pres">
      <dgm:prSet presAssocID="{FB28E442-BE0A-418B-A66C-06C1B120C610}" presName="composite" presStyleCnt="0"/>
      <dgm:spPr/>
    </dgm:pt>
    <dgm:pt modelId="{6C349B3F-C824-48C4-9125-5B6982E3AB38}" type="pres">
      <dgm:prSet presAssocID="{FB28E442-BE0A-418B-A66C-06C1B120C610}" presName="rect2" presStyleLbl="revTx" presStyleIdx="1" presStyleCnt="4" custScaleX="134394" custLinFactNeighborX="2908" custLinFactNeighborY="-864">
        <dgm:presLayoutVars>
          <dgm:bulletEnabled val="1"/>
        </dgm:presLayoutVars>
      </dgm:prSet>
      <dgm:spPr/>
    </dgm:pt>
    <dgm:pt modelId="{16B28356-1DCB-48EC-8093-6FFA9BEE04D7}" type="pres">
      <dgm:prSet presAssocID="{FB28E442-BE0A-418B-A66C-06C1B120C610}" presName="rect1" presStyleLbl="alignImgPlace1" presStyleIdx="1" presStyleCnt="4" custScaleX="12752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</dgm:spPr>
    </dgm:pt>
    <dgm:pt modelId="{F30EE456-7A2F-4C54-91BC-B852DC45CEB4}" type="pres">
      <dgm:prSet presAssocID="{F5CBF6EC-08AD-4195-9AE0-F0EDC81410C8}" presName="sibTrans" presStyleCnt="0"/>
      <dgm:spPr/>
    </dgm:pt>
    <dgm:pt modelId="{8789614E-00BE-4802-94F4-19F772D612E0}" type="pres">
      <dgm:prSet presAssocID="{CBEF10DC-2A4F-404B-A314-6C0C2C935B77}" presName="composite" presStyleCnt="0"/>
      <dgm:spPr/>
    </dgm:pt>
    <dgm:pt modelId="{4C0B3D13-0864-4DA5-A424-DD712561001A}" type="pres">
      <dgm:prSet presAssocID="{CBEF10DC-2A4F-404B-A314-6C0C2C935B77}" presName="rect2" presStyleLbl="revTx" presStyleIdx="2" presStyleCnt="4" custLinFactNeighborX="-13446">
        <dgm:presLayoutVars>
          <dgm:bulletEnabled val="1"/>
        </dgm:presLayoutVars>
      </dgm:prSet>
      <dgm:spPr/>
    </dgm:pt>
    <dgm:pt modelId="{D6B1CB56-AA32-4BB9-AB41-F832C47D1D03}" type="pres">
      <dgm:prSet presAssocID="{CBEF10DC-2A4F-404B-A314-6C0C2C935B77}" presName="rect1" presStyleLbl="alignImgPlace1" presStyleIdx="2" presStyleCnt="4" custScaleX="12702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</dgm:spPr>
    </dgm:pt>
    <dgm:pt modelId="{3E56A079-4925-4A8F-A0DD-4758EF70C6BE}" type="pres">
      <dgm:prSet presAssocID="{778AD625-70B6-41AC-9580-426D98853EDB}" presName="sibTrans" presStyleCnt="0"/>
      <dgm:spPr/>
    </dgm:pt>
    <dgm:pt modelId="{FB843EB1-B7F0-4C31-A79B-77F3E192D7C6}" type="pres">
      <dgm:prSet presAssocID="{F8F50A9A-FDD1-427E-9FC8-65EC93510B46}" presName="composite" presStyleCnt="0"/>
      <dgm:spPr/>
    </dgm:pt>
    <dgm:pt modelId="{0BE2D60C-E84C-47A3-9A91-4CC8E0B2FD83}" type="pres">
      <dgm:prSet presAssocID="{F8F50A9A-FDD1-427E-9FC8-65EC93510B46}" presName="rect2" presStyleLbl="revTx" presStyleIdx="3" presStyleCnt="4" custLinFactNeighborX="-12066">
        <dgm:presLayoutVars>
          <dgm:bulletEnabled val="1"/>
        </dgm:presLayoutVars>
      </dgm:prSet>
      <dgm:spPr/>
    </dgm:pt>
    <dgm:pt modelId="{D45D9A70-37B6-4175-9BC8-D9BB34B6514D}" type="pres">
      <dgm:prSet presAssocID="{F8F50A9A-FDD1-427E-9FC8-65EC93510B46}" presName="rect1" presStyleLbl="alignImgPlace1" presStyleIdx="3" presStyleCnt="4" custScaleX="12752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</dgm:spPr>
    </dgm:pt>
  </dgm:ptLst>
  <dgm:cxnLst>
    <dgm:cxn modelId="{50454E11-A04B-48C7-8096-5DC91C0768BA}" srcId="{5D9FA097-EFC1-44CB-A40A-D04A543A87A5}" destId="{FB28E442-BE0A-418B-A66C-06C1B120C610}" srcOrd="1" destOrd="0" parTransId="{3A155726-D621-4115-9AB3-2AAD8DE6DCC6}" sibTransId="{F5CBF6EC-08AD-4195-9AE0-F0EDC81410C8}"/>
    <dgm:cxn modelId="{04467214-1525-41E8-B4FC-CABC1605A7E4}" srcId="{5D9FA097-EFC1-44CB-A40A-D04A543A87A5}" destId="{F8F50A9A-FDD1-427E-9FC8-65EC93510B46}" srcOrd="3" destOrd="0" parTransId="{C3832B6C-32C1-44C6-809D-2542129E55DC}" sibTransId="{D7E255CA-43B3-4906-A163-4A4E4F25128E}"/>
    <dgm:cxn modelId="{DDB1A429-E613-4E49-930D-E0F27CFEEEB4}" type="presOf" srcId="{FB28E442-BE0A-418B-A66C-06C1B120C610}" destId="{6C349B3F-C824-48C4-9125-5B6982E3AB38}" srcOrd="0" destOrd="0" presId="urn:microsoft.com/office/officeart/2008/layout/PictureGrid"/>
    <dgm:cxn modelId="{91F77175-C930-4E0C-886A-0C4642172515}" type="presOf" srcId="{CBEF10DC-2A4F-404B-A314-6C0C2C935B77}" destId="{4C0B3D13-0864-4DA5-A424-DD712561001A}" srcOrd="0" destOrd="0" presId="urn:microsoft.com/office/officeart/2008/layout/PictureGrid"/>
    <dgm:cxn modelId="{DA940994-014E-4CEB-9A3D-0979A9FA59A7}" srcId="{5D9FA097-EFC1-44CB-A40A-D04A543A87A5}" destId="{CBEF10DC-2A4F-404B-A314-6C0C2C935B77}" srcOrd="2" destOrd="0" parTransId="{638E9250-33A3-412F-8E5A-F86F4A516D69}" sibTransId="{778AD625-70B6-41AC-9580-426D98853EDB}"/>
    <dgm:cxn modelId="{DC141695-4C97-4AF6-860F-F7869D9A23A9}" type="presOf" srcId="{5D9FA097-EFC1-44CB-A40A-D04A543A87A5}" destId="{DD4FADCB-BB68-4B98-BE42-801E269A95B3}" srcOrd="0" destOrd="0" presId="urn:microsoft.com/office/officeart/2008/layout/PictureGrid"/>
    <dgm:cxn modelId="{EEDEF0C1-1EDE-41CE-B65C-93E1F3FD26D4}" type="presOf" srcId="{F8F50A9A-FDD1-427E-9FC8-65EC93510B46}" destId="{0BE2D60C-E84C-47A3-9A91-4CC8E0B2FD83}" srcOrd="0" destOrd="0" presId="urn:microsoft.com/office/officeart/2008/layout/PictureGrid"/>
    <dgm:cxn modelId="{C33DB6F7-8514-4BA5-80E9-1270F7939169}" srcId="{5D9FA097-EFC1-44CB-A40A-D04A543A87A5}" destId="{EBB665E1-FA11-482D-ABA0-F06E9D3FDD06}" srcOrd="0" destOrd="0" parTransId="{5E5B245C-9F44-4DA8-ACCD-13062956E766}" sibTransId="{69B02BD7-AC62-4786-BE22-DF2775992DE1}"/>
    <dgm:cxn modelId="{64A81CFD-E369-4C97-8673-2FF310AF00B8}" type="presOf" srcId="{EBB665E1-FA11-482D-ABA0-F06E9D3FDD06}" destId="{824F9831-788B-4D9C-A887-44CCA127CA27}" srcOrd="0" destOrd="0" presId="urn:microsoft.com/office/officeart/2008/layout/PictureGrid"/>
    <dgm:cxn modelId="{EC9F7CDE-0CAF-452F-BB9B-8A3046C32EA5}" type="presParOf" srcId="{DD4FADCB-BB68-4B98-BE42-801E269A95B3}" destId="{5A2D6B33-8B29-4AA5-9B4F-0E4126C7BD14}" srcOrd="0" destOrd="0" presId="urn:microsoft.com/office/officeart/2008/layout/PictureGrid"/>
    <dgm:cxn modelId="{EC31DC56-4721-48BD-AE46-461364AA6743}" type="presParOf" srcId="{5A2D6B33-8B29-4AA5-9B4F-0E4126C7BD14}" destId="{824F9831-788B-4D9C-A887-44CCA127CA27}" srcOrd="0" destOrd="0" presId="urn:microsoft.com/office/officeart/2008/layout/PictureGrid"/>
    <dgm:cxn modelId="{0372DF35-FCC3-4CD6-8C82-CF5D796626F2}" type="presParOf" srcId="{5A2D6B33-8B29-4AA5-9B4F-0E4126C7BD14}" destId="{0F178C2B-EB58-4388-9676-37BF45A9DE64}" srcOrd="1" destOrd="0" presId="urn:microsoft.com/office/officeart/2008/layout/PictureGrid"/>
    <dgm:cxn modelId="{B49AC199-3C79-4CB6-AA38-1E53CE207A16}" type="presParOf" srcId="{DD4FADCB-BB68-4B98-BE42-801E269A95B3}" destId="{5904A9AF-C972-4658-8F60-120050042017}" srcOrd="1" destOrd="0" presId="urn:microsoft.com/office/officeart/2008/layout/PictureGrid"/>
    <dgm:cxn modelId="{9A06AB9C-8DAC-4125-9BAE-F3D743397415}" type="presParOf" srcId="{DD4FADCB-BB68-4B98-BE42-801E269A95B3}" destId="{E6B55E4E-98ED-4EAB-8129-AB64C9C086AE}" srcOrd="2" destOrd="0" presId="urn:microsoft.com/office/officeart/2008/layout/PictureGrid"/>
    <dgm:cxn modelId="{49FC31DE-5B7E-471E-8937-ABC1DF1B908B}" type="presParOf" srcId="{E6B55E4E-98ED-4EAB-8129-AB64C9C086AE}" destId="{6C349B3F-C824-48C4-9125-5B6982E3AB38}" srcOrd="0" destOrd="0" presId="urn:microsoft.com/office/officeart/2008/layout/PictureGrid"/>
    <dgm:cxn modelId="{98E3FFA3-A089-4206-B5A8-9FF5D58DA69E}" type="presParOf" srcId="{E6B55E4E-98ED-4EAB-8129-AB64C9C086AE}" destId="{16B28356-1DCB-48EC-8093-6FFA9BEE04D7}" srcOrd="1" destOrd="0" presId="urn:microsoft.com/office/officeart/2008/layout/PictureGrid"/>
    <dgm:cxn modelId="{ED8E1966-2317-4176-8758-14BE44445A8B}" type="presParOf" srcId="{DD4FADCB-BB68-4B98-BE42-801E269A95B3}" destId="{F30EE456-7A2F-4C54-91BC-B852DC45CEB4}" srcOrd="3" destOrd="0" presId="urn:microsoft.com/office/officeart/2008/layout/PictureGrid"/>
    <dgm:cxn modelId="{CD262C76-6B67-43C3-B815-7300E2143F1C}" type="presParOf" srcId="{DD4FADCB-BB68-4B98-BE42-801E269A95B3}" destId="{8789614E-00BE-4802-94F4-19F772D612E0}" srcOrd="4" destOrd="0" presId="urn:microsoft.com/office/officeart/2008/layout/PictureGrid"/>
    <dgm:cxn modelId="{E8000867-DBF0-43CE-A3C6-F839AE26381C}" type="presParOf" srcId="{8789614E-00BE-4802-94F4-19F772D612E0}" destId="{4C0B3D13-0864-4DA5-A424-DD712561001A}" srcOrd="0" destOrd="0" presId="urn:microsoft.com/office/officeart/2008/layout/PictureGrid"/>
    <dgm:cxn modelId="{5C727D78-B49E-4207-ADC7-2EA26951F8B4}" type="presParOf" srcId="{8789614E-00BE-4802-94F4-19F772D612E0}" destId="{D6B1CB56-AA32-4BB9-AB41-F832C47D1D03}" srcOrd="1" destOrd="0" presId="urn:microsoft.com/office/officeart/2008/layout/PictureGrid"/>
    <dgm:cxn modelId="{3EEA12D4-B7F7-4461-A312-C0230C6BE226}" type="presParOf" srcId="{DD4FADCB-BB68-4B98-BE42-801E269A95B3}" destId="{3E56A079-4925-4A8F-A0DD-4758EF70C6BE}" srcOrd="5" destOrd="0" presId="urn:microsoft.com/office/officeart/2008/layout/PictureGrid"/>
    <dgm:cxn modelId="{02151314-12D0-4AB0-B5DD-50C1ABEFA98D}" type="presParOf" srcId="{DD4FADCB-BB68-4B98-BE42-801E269A95B3}" destId="{FB843EB1-B7F0-4C31-A79B-77F3E192D7C6}" srcOrd="6" destOrd="0" presId="urn:microsoft.com/office/officeart/2008/layout/PictureGrid"/>
    <dgm:cxn modelId="{C5C45510-7551-445B-8C5E-6CA1D6DE7196}" type="presParOf" srcId="{FB843EB1-B7F0-4C31-A79B-77F3E192D7C6}" destId="{0BE2D60C-E84C-47A3-9A91-4CC8E0B2FD83}" srcOrd="0" destOrd="0" presId="urn:microsoft.com/office/officeart/2008/layout/PictureGrid"/>
    <dgm:cxn modelId="{8026E2FC-5273-4591-AE9C-38D725EF80C0}" type="presParOf" srcId="{FB843EB1-B7F0-4C31-A79B-77F3E192D7C6}" destId="{D45D9A70-37B6-4175-9BC8-D9BB34B6514D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9FA097-EFC1-44CB-A40A-D04A543A87A5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BB665E1-FA11-482D-ABA0-F06E9D3FDD06}">
      <dgm:prSet phldrT="[Текст]" custT="1"/>
      <dgm:spPr/>
      <dgm:t>
        <a:bodyPr/>
        <a:lstStyle/>
        <a:p>
          <a:r>
            <a:rPr lang="en-US" sz="1200" b="1" i="0" dirty="0"/>
            <a:t>Concurrent Prepare for Relocate</a:t>
          </a:r>
          <a:endParaRPr lang="ru-RU" sz="1200" dirty="0"/>
        </a:p>
      </dgm:t>
    </dgm:pt>
    <dgm:pt modelId="{5E5B245C-9F44-4DA8-ACCD-13062956E766}" type="parTrans" cxnId="{C33DB6F7-8514-4BA5-80E9-1270F7939169}">
      <dgm:prSet/>
      <dgm:spPr/>
      <dgm:t>
        <a:bodyPr/>
        <a:lstStyle/>
        <a:p>
          <a:endParaRPr lang="ru-RU"/>
        </a:p>
      </dgm:t>
    </dgm:pt>
    <dgm:pt modelId="{69B02BD7-AC62-4786-BE22-DF2775992DE1}" type="sibTrans" cxnId="{C33DB6F7-8514-4BA5-80E9-1270F7939169}">
      <dgm:prSet/>
      <dgm:spPr/>
      <dgm:t>
        <a:bodyPr/>
        <a:lstStyle/>
        <a:p>
          <a:endParaRPr lang="ru-RU"/>
        </a:p>
      </dgm:t>
    </dgm:pt>
    <dgm:pt modelId="{FB28E442-BE0A-418B-A66C-06C1B120C610}">
      <dgm:prSet phldrT="[Текст]" custT="1"/>
      <dgm:spPr/>
      <dgm:t>
        <a:bodyPr/>
        <a:lstStyle/>
        <a:p>
          <a:r>
            <a:rPr lang="en-US" sz="1200" b="1" i="0" dirty="0"/>
            <a:t>Pause Relocate Start</a:t>
          </a:r>
          <a:endParaRPr lang="ru-RU" sz="1200" dirty="0"/>
        </a:p>
      </dgm:t>
    </dgm:pt>
    <dgm:pt modelId="{3A155726-D621-4115-9AB3-2AAD8DE6DCC6}" type="parTrans" cxnId="{50454E11-A04B-48C7-8096-5DC91C0768BA}">
      <dgm:prSet/>
      <dgm:spPr/>
      <dgm:t>
        <a:bodyPr/>
        <a:lstStyle/>
        <a:p>
          <a:endParaRPr lang="ru-RU"/>
        </a:p>
      </dgm:t>
    </dgm:pt>
    <dgm:pt modelId="{F5CBF6EC-08AD-4195-9AE0-F0EDC81410C8}" type="sibTrans" cxnId="{50454E11-A04B-48C7-8096-5DC91C0768BA}">
      <dgm:prSet/>
      <dgm:spPr/>
      <dgm:t>
        <a:bodyPr/>
        <a:lstStyle/>
        <a:p>
          <a:endParaRPr lang="ru-RU"/>
        </a:p>
      </dgm:t>
    </dgm:pt>
    <dgm:pt modelId="{CBEF10DC-2A4F-404B-A314-6C0C2C935B77}">
      <dgm:prSet phldrT="[Текст]" phldr="1"/>
      <dgm:spPr/>
      <dgm:t>
        <a:bodyPr/>
        <a:lstStyle/>
        <a:p>
          <a:endParaRPr lang="ru-RU"/>
        </a:p>
      </dgm:t>
    </dgm:pt>
    <dgm:pt modelId="{638E9250-33A3-412F-8E5A-F86F4A516D69}" type="parTrans" cxnId="{DA940994-014E-4CEB-9A3D-0979A9FA59A7}">
      <dgm:prSet/>
      <dgm:spPr/>
      <dgm:t>
        <a:bodyPr/>
        <a:lstStyle/>
        <a:p>
          <a:endParaRPr lang="ru-RU"/>
        </a:p>
      </dgm:t>
    </dgm:pt>
    <dgm:pt modelId="{778AD625-70B6-41AC-9580-426D98853EDB}" type="sibTrans" cxnId="{DA940994-014E-4CEB-9A3D-0979A9FA59A7}">
      <dgm:prSet/>
      <dgm:spPr/>
      <dgm:t>
        <a:bodyPr/>
        <a:lstStyle/>
        <a:p>
          <a:endParaRPr lang="ru-RU"/>
        </a:p>
      </dgm:t>
    </dgm:pt>
    <dgm:pt modelId="{F8F50A9A-FDD1-427E-9FC8-65EC93510B46}">
      <dgm:prSet phldrT="[Текст]"/>
      <dgm:spPr/>
      <dgm:t>
        <a:bodyPr/>
        <a:lstStyle/>
        <a:p>
          <a:r>
            <a:rPr lang="ru-RU" dirty="0"/>
            <a:t>Структура ссылки </a:t>
          </a:r>
        </a:p>
      </dgm:t>
    </dgm:pt>
    <dgm:pt modelId="{C3832B6C-32C1-44C6-809D-2542129E55DC}" type="parTrans" cxnId="{04467214-1525-41E8-B4FC-CABC1605A7E4}">
      <dgm:prSet/>
      <dgm:spPr/>
      <dgm:t>
        <a:bodyPr/>
        <a:lstStyle/>
        <a:p>
          <a:endParaRPr lang="ru-RU"/>
        </a:p>
      </dgm:t>
    </dgm:pt>
    <dgm:pt modelId="{D7E255CA-43B3-4906-A163-4A4E4F25128E}" type="sibTrans" cxnId="{04467214-1525-41E8-B4FC-CABC1605A7E4}">
      <dgm:prSet/>
      <dgm:spPr/>
      <dgm:t>
        <a:bodyPr/>
        <a:lstStyle/>
        <a:p>
          <a:endParaRPr lang="ru-RU"/>
        </a:p>
      </dgm:t>
    </dgm:pt>
    <dgm:pt modelId="{DD4FADCB-BB68-4B98-BE42-801E269A95B3}" type="pres">
      <dgm:prSet presAssocID="{5D9FA097-EFC1-44CB-A40A-D04A543A87A5}" presName="Name0" presStyleCnt="0">
        <dgm:presLayoutVars>
          <dgm:dir/>
        </dgm:presLayoutVars>
      </dgm:prSet>
      <dgm:spPr/>
    </dgm:pt>
    <dgm:pt modelId="{5A2D6B33-8B29-4AA5-9B4F-0E4126C7BD14}" type="pres">
      <dgm:prSet presAssocID="{EBB665E1-FA11-482D-ABA0-F06E9D3FDD06}" presName="composite" presStyleCnt="0"/>
      <dgm:spPr/>
    </dgm:pt>
    <dgm:pt modelId="{824F9831-788B-4D9C-A887-44CCA127CA27}" type="pres">
      <dgm:prSet presAssocID="{EBB665E1-FA11-482D-ABA0-F06E9D3FDD06}" presName="rect2" presStyleLbl="revTx" presStyleIdx="0" presStyleCnt="4" custScaleX="128889">
        <dgm:presLayoutVars>
          <dgm:bulletEnabled val="1"/>
        </dgm:presLayoutVars>
      </dgm:prSet>
      <dgm:spPr/>
    </dgm:pt>
    <dgm:pt modelId="{0F178C2B-EB58-4388-9676-37BF45A9DE64}" type="pres">
      <dgm:prSet presAssocID="{EBB665E1-FA11-482D-ABA0-F06E9D3FDD06}" presName="rect1" presStyleLbl="alignImgPlace1" presStyleIdx="0" presStyleCnt="4" custScaleX="127024"/>
      <dgm:spPr>
        <a:blipFill dpi="0" rotWithShape="1">
          <a:blip xmlns:r="http://schemas.openxmlformats.org/officeDocument/2006/relationships" r:embed="rId1"/>
          <a:srcRect/>
          <a:stretch>
            <a:fillRect l="-476" t="27102" r="-476" b="27102"/>
          </a:stretch>
        </a:blipFill>
      </dgm:spPr>
    </dgm:pt>
    <dgm:pt modelId="{5904A9AF-C972-4658-8F60-120050042017}" type="pres">
      <dgm:prSet presAssocID="{69B02BD7-AC62-4786-BE22-DF2775992DE1}" presName="sibTrans" presStyleCnt="0"/>
      <dgm:spPr/>
    </dgm:pt>
    <dgm:pt modelId="{E6B55E4E-98ED-4EAB-8129-AB64C9C086AE}" type="pres">
      <dgm:prSet presAssocID="{FB28E442-BE0A-418B-A66C-06C1B120C610}" presName="composite" presStyleCnt="0"/>
      <dgm:spPr/>
    </dgm:pt>
    <dgm:pt modelId="{6C349B3F-C824-48C4-9125-5B6982E3AB38}" type="pres">
      <dgm:prSet presAssocID="{FB28E442-BE0A-418B-A66C-06C1B120C610}" presName="rect2" presStyleLbl="revTx" presStyleIdx="1" presStyleCnt="4" custLinFactNeighborX="-14541" custLinFactNeighborY="4982">
        <dgm:presLayoutVars>
          <dgm:bulletEnabled val="1"/>
        </dgm:presLayoutVars>
      </dgm:prSet>
      <dgm:spPr/>
    </dgm:pt>
    <dgm:pt modelId="{16B28356-1DCB-48EC-8093-6FFA9BEE04D7}" type="pres">
      <dgm:prSet presAssocID="{FB28E442-BE0A-418B-A66C-06C1B120C610}" presName="rect1" presStyleLbl="alignImgPlace1" presStyleIdx="1" presStyleCnt="4" custScaleX="127520"/>
      <dgm:spPr>
        <a:blipFill dpi="0" rotWithShape="1">
          <a:blip xmlns:r="http://schemas.openxmlformats.org/officeDocument/2006/relationships" r:embed="rId2"/>
          <a:srcRect/>
          <a:stretch>
            <a:fillRect l="-279" t="27102" r="-279" b="27102"/>
          </a:stretch>
        </a:blipFill>
      </dgm:spPr>
    </dgm:pt>
    <dgm:pt modelId="{F30EE456-7A2F-4C54-91BC-B852DC45CEB4}" type="pres">
      <dgm:prSet presAssocID="{F5CBF6EC-08AD-4195-9AE0-F0EDC81410C8}" presName="sibTrans" presStyleCnt="0"/>
      <dgm:spPr/>
    </dgm:pt>
    <dgm:pt modelId="{8789614E-00BE-4802-94F4-19F772D612E0}" type="pres">
      <dgm:prSet presAssocID="{CBEF10DC-2A4F-404B-A314-6C0C2C935B77}" presName="composite" presStyleCnt="0"/>
      <dgm:spPr/>
    </dgm:pt>
    <dgm:pt modelId="{4C0B3D13-0864-4DA5-A424-DD712561001A}" type="pres">
      <dgm:prSet presAssocID="{CBEF10DC-2A4F-404B-A314-6C0C2C935B77}" presName="rect2" presStyleLbl="revTx" presStyleIdx="2" presStyleCnt="4">
        <dgm:presLayoutVars>
          <dgm:bulletEnabled val="1"/>
        </dgm:presLayoutVars>
      </dgm:prSet>
      <dgm:spPr/>
    </dgm:pt>
    <dgm:pt modelId="{D6B1CB56-AA32-4BB9-AB41-F832C47D1D03}" type="pres">
      <dgm:prSet presAssocID="{CBEF10DC-2A4F-404B-A314-6C0C2C935B77}" presName="rect1" presStyleLbl="alignImgPlace1" presStyleIdx="2" presStyleCnt="4" custScaleX="12702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</dgm:spPr>
    </dgm:pt>
    <dgm:pt modelId="{3E56A079-4925-4A8F-A0DD-4758EF70C6BE}" type="pres">
      <dgm:prSet presAssocID="{778AD625-70B6-41AC-9580-426D98853EDB}" presName="sibTrans" presStyleCnt="0"/>
      <dgm:spPr/>
    </dgm:pt>
    <dgm:pt modelId="{FB843EB1-B7F0-4C31-A79B-77F3E192D7C6}" type="pres">
      <dgm:prSet presAssocID="{F8F50A9A-FDD1-427E-9FC8-65EC93510B46}" presName="composite" presStyleCnt="0"/>
      <dgm:spPr/>
    </dgm:pt>
    <dgm:pt modelId="{0BE2D60C-E84C-47A3-9A91-4CC8E0B2FD83}" type="pres">
      <dgm:prSet presAssocID="{F8F50A9A-FDD1-427E-9FC8-65EC93510B46}" presName="rect2" presStyleLbl="revTx" presStyleIdx="3" presStyleCnt="4">
        <dgm:presLayoutVars>
          <dgm:bulletEnabled val="1"/>
        </dgm:presLayoutVars>
      </dgm:prSet>
      <dgm:spPr/>
    </dgm:pt>
    <dgm:pt modelId="{D45D9A70-37B6-4175-9BC8-D9BB34B6514D}" type="pres">
      <dgm:prSet presAssocID="{F8F50A9A-FDD1-427E-9FC8-65EC93510B46}" presName="rect1" presStyleLbl="alignImgPlace1" presStyleIdx="3" presStyleCnt="4" custScaleX="12752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</dgm:spPr>
    </dgm:pt>
  </dgm:ptLst>
  <dgm:cxnLst>
    <dgm:cxn modelId="{50454E11-A04B-48C7-8096-5DC91C0768BA}" srcId="{5D9FA097-EFC1-44CB-A40A-D04A543A87A5}" destId="{FB28E442-BE0A-418B-A66C-06C1B120C610}" srcOrd="1" destOrd="0" parTransId="{3A155726-D621-4115-9AB3-2AAD8DE6DCC6}" sibTransId="{F5CBF6EC-08AD-4195-9AE0-F0EDC81410C8}"/>
    <dgm:cxn modelId="{04467214-1525-41E8-B4FC-CABC1605A7E4}" srcId="{5D9FA097-EFC1-44CB-A40A-D04A543A87A5}" destId="{F8F50A9A-FDD1-427E-9FC8-65EC93510B46}" srcOrd="3" destOrd="0" parTransId="{C3832B6C-32C1-44C6-809D-2542129E55DC}" sibTransId="{D7E255CA-43B3-4906-A163-4A4E4F25128E}"/>
    <dgm:cxn modelId="{DDB1A429-E613-4E49-930D-E0F27CFEEEB4}" type="presOf" srcId="{FB28E442-BE0A-418B-A66C-06C1B120C610}" destId="{6C349B3F-C824-48C4-9125-5B6982E3AB38}" srcOrd="0" destOrd="0" presId="urn:microsoft.com/office/officeart/2008/layout/PictureGrid"/>
    <dgm:cxn modelId="{91F77175-C930-4E0C-886A-0C4642172515}" type="presOf" srcId="{CBEF10DC-2A4F-404B-A314-6C0C2C935B77}" destId="{4C0B3D13-0864-4DA5-A424-DD712561001A}" srcOrd="0" destOrd="0" presId="urn:microsoft.com/office/officeart/2008/layout/PictureGrid"/>
    <dgm:cxn modelId="{DA940994-014E-4CEB-9A3D-0979A9FA59A7}" srcId="{5D9FA097-EFC1-44CB-A40A-D04A543A87A5}" destId="{CBEF10DC-2A4F-404B-A314-6C0C2C935B77}" srcOrd="2" destOrd="0" parTransId="{638E9250-33A3-412F-8E5A-F86F4A516D69}" sibTransId="{778AD625-70B6-41AC-9580-426D98853EDB}"/>
    <dgm:cxn modelId="{DC141695-4C97-4AF6-860F-F7869D9A23A9}" type="presOf" srcId="{5D9FA097-EFC1-44CB-A40A-D04A543A87A5}" destId="{DD4FADCB-BB68-4B98-BE42-801E269A95B3}" srcOrd="0" destOrd="0" presId="urn:microsoft.com/office/officeart/2008/layout/PictureGrid"/>
    <dgm:cxn modelId="{EEDEF0C1-1EDE-41CE-B65C-93E1F3FD26D4}" type="presOf" srcId="{F8F50A9A-FDD1-427E-9FC8-65EC93510B46}" destId="{0BE2D60C-E84C-47A3-9A91-4CC8E0B2FD83}" srcOrd="0" destOrd="0" presId="urn:microsoft.com/office/officeart/2008/layout/PictureGrid"/>
    <dgm:cxn modelId="{C33DB6F7-8514-4BA5-80E9-1270F7939169}" srcId="{5D9FA097-EFC1-44CB-A40A-D04A543A87A5}" destId="{EBB665E1-FA11-482D-ABA0-F06E9D3FDD06}" srcOrd="0" destOrd="0" parTransId="{5E5B245C-9F44-4DA8-ACCD-13062956E766}" sibTransId="{69B02BD7-AC62-4786-BE22-DF2775992DE1}"/>
    <dgm:cxn modelId="{64A81CFD-E369-4C97-8673-2FF310AF00B8}" type="presOf" srcId="{EBB665E1-FA11-482D-ABA0-F06E9D3FDD06}" destId="{824F9831-788B-4D9C-A887-44CCA127CA27}" srcOrd="0" destOrd="0" presId="urn:microsoft.com/office/officeart/2008/layout/PictureGrid"/>
    <dgm:cxn modelId="{EC9F7CDE-0CAF-452F-BB9B-8A3046C32EA5}" type="presParOf" srcId="{DD4FADCB-BB68-4B98-BE42-801E269A95B3}" destId="{5A2D6B33-8B29-4AA5-9B4F-0E4126C7BD14}" srcOrd="0" destOrd="0" presId="urn:microsoft.com/office/officeart/2008/layout/PictureGrid"/>
    <dgm:cxn modelId="{EC31DC56-4721-48BD-AE46-461364AA6743}" type="presParOf" srcId="{5A2D6B33-8B29-4AA5-9B4F-0E4126C7BD14}" destId="{824F9831-788B-4D9C-A887-44CCA127CA27}" srcOrd="0" destOrd="0" presId="urn:microsoft.com/office/officeart/2008/layout/PictureGrid"/>
    <dgm:cxn modelId="{0372DF35-FCC3-4CD6-8C82-CF5D796626F2}" type="presParOf" srcId="{5A2D6B33-8B29-4AA5-9B4F-0E4126C7BD14}" destId="{0F178C2B-EB58-4388-9676-37BF45A9DE64}" srcOrd="1" destOrd="0" presId="urn:microsoft.com/office/officeart/2008/layout/PictureGrid"/>
    <dgm:cxn modelId="{B49AC199-3C79-4CB6-AA38-1E53CE207A16}" type="presParOf" srcId="{DD4FADCB-BB68-4B98-BE42-801E269A95B3}" destId="{5904A9AF-C972-4658-8F60-120050042017}" srcOrd="1" destOrd="0" presId="urn:microsoft.com/office/officeart/2008/layout/PictureGrid"/>
    <dgm:cxn modelId="{9A06AB9C-8DAC-4125-9BAE-F3D743397415}" type="presParOf" srcId="{DD4FADCB-BB68-4B98-BE42-801E269A95B3}" destId="{E6B55E4E-98ED-4EAB-8129-AB64C9C086AE}" srcOrd="2" destOrd="0" presId="urn:microsoft.com/office/officeart/2008/layout/PictureGrid"/>
    <dgm:cxn modelId="{49FC31DE-5B7E-471E-8937-ABC1DF1B908B}" type="presParOf" srcId="{E6B55E4E-98ED-4EAB-8129-AB64C9C086AE}" destId="{6C349B3F-C824-48C4-9125-5B6982E3AB38}" srcOrd="0" destOrd="0" presId="urn:microsoft.com/office/officeart/2008/layout/PictureGrid"/>
    <dgm:cxn modelId="{98E3FFA3-A089-4206-B5A8-9FF5D58DA69E}" type="presParOf" srcId="{E6B55E4E-98ED-4EAB-8129-AB64C9C086AE}" destId="{16B28356-1DCB-48EC-8093-6FFA9BEE04D7}" srcOrd="1" destOrd="0" presId="urn:microsoft.com/office/officeart/2008/layout/PictureGrid"/>
    <dgm:cxn modelId="{ED8E1966-2317-4176-8758-14BE44445A8B}" type="presParOf" srcId="{DD4FADCB-BB68-4B98-BE42-801E269A95B3}" destId="{F30EE456-7A2F-4C54-91BC-B852DC45CEB4}" srcOrd="3" destOrd="0" presId="urn:microsoft.com/office/officeart/2008/layout/PictureGrid"/>
    <dgm:cxn modelId="{CD262C76-6B67-43C3-B815-7300E2143F1C}" type="presParOf" srcId="{DD4FADCB-BB68-4B98-BE42-801E269A95B3}" destId="{8789614E-00BE-4802-94F4-19F772D612E0}" srcOrd="4" destOrd="0" presId="urn:microsoft.com/office/officeart/2008/layout/PictureGrid"/>
    <dgm:cxn modelId="{E8000867-DBF0-43CE-A3C6-F839AE26381C}" type="presParOf" srcId="{8789614E-00BE-4802-94F4-19F772D612E0}" destId="{4C0B3D13-0864-4DA5-A424-DD712561001A}" srcOrd="0" destOrd="0" presId="urn:microsoft.com/office/officeart/2008/layout/PictureGrid"/>
    <dgm:cxn modelId="{5C727D78-B49E-4207-ADC7-2EA26951F8B4}" type="presParOf" srcId="{8789614E-00BE-4802-94F4-19F772D612E0}" destId="{D6B1CB56-AA32-4BB9-AB41-F832C47D1D03}" srcOrd="1" destOrd="0" presId="urn:microsoft.com/office/officeart/2008/layout/PictureGrid"/>
    <dgm:cxn modelId="{3EEA12D4-B7F7-4461-A312-C0230C6BE226}" type="presParOf" srcId="{DD4FADCB-BB68-4B98-BE42-801E269A95B3}" destId="{3E56A079-4925-4A8F-A0DD-4758EF70C6BE}" srcOrd="5" destOrd="0" presId="urn:microsoft.com/office/officeart/2008/layout/PictureGrid"/>
    <dgm:cxn modelId="{02151314-12D0-4AB0-B5DD-50C1ABEFA98D}" type="presParOf" srcId="{DD4FADCB-BB68-4B98-BE42-801E269A95B3}" destId="{FB843EB1-B7F0-4C31-A79B-77F3E192D7C6}" srcOrd="6" destOrd="0" presId="urn:microsoft.com/office/officeart/2008/layout/PictureGrid"/>
    <dgm:cxn modelId="{C5C45510-7551-445B-8C5E-6CA1D6DE7196}" type="presParOf" srcId="{FB843EB1-B7F0-4C31-A79B-77F3E192D7C6}" destId="{0BE2D60C-E84C-47A3-9A91-4CC8E0B2FD83}" srcOrd="0" destOrd="0" presId="urn:microsoft.com/office/officeart/2008/layout/PictureGrid"/>
    <dgm:cxn modelId="{8026E2FC-5273-4591-AE9C-38D725EF80C0}" type="presParOf" srcId="{FB843EB1-B7F0-4C31-A79B-77F3E192D7C6}" destId="{D45D9A70-37B6-4175-9BC8-D9BB34B6514D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40CD-BF18-459F-912D-CCD8B90B3310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87E4716-AEC6-42F7-AA2E-F1A54FD5FAC9}">
      <dgm:prSet phldrT="[Текст]"/>
      <dgm:spPr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TLAB</a:t>
          </a:r>
          <a:endParaRPr lang="ru-RU" dirty="0">
            <a:solidFill>
              <a:srgbClr val="23816B"/>
            </a:solidFill>
          </a:endParaRPr>
        </a:p>
      </dgm:t>
    </dgm:pt>
    <dgm:pt modelId="{C5F53293-A17C-46BF-B12D-9E8ADE6D7222}" type="parTrans" cxnId="{DA538A63-1018-4DF0-AF7B-FA013E9F39A2}">
      <dgm:prSet/>
      <dgm:spPr/>
      <dgm:t>
        <a:bodyPr/>
        <a:lstStyle/>
        <a:p>
          <a:endParaRPr lang="ru-RU"/>
        </a:p>
      </dgm:t>
    </dgm:pt>
    <dgm:pt modelId="{1616061E-5AB7-465F-9132-92760DB75439}" type="sibTrans" cxnId="{DA538A63-1018-4DF0-AF7B-FA013E9F39A2}">
      <dgm:prSet/>
      <dgm:spPr/>
      <dgm:t>
        <a:bodyPr/>
        <a:lstStyle/>
        <a:p>
          <a:endParaRPr lang="ru-RU"/>
        </a:p>
      </dgm:t>
    </dgm:pt>
    <dgm:pt modelId="{6BBA08F3-46C8-4617-85AB-EE5221EE9017}">
      <dgm:prSet phldrT="[Текст]"/>
      <dgm:spPr>
        <a:solidFill>
          <a:schemeClr val="accent3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OCUPIED</a:t>
          </a:r>
          <a:endParaRPr lang="ru-RU" dirty="0">
            <a:solidFill>
              <a:srgbClr val="23816B"/>
            </a:solidFill>
          </a:endParaRPr>
        </a:p>
      </dgm:t>
    </dgm:pt>
    <dgm:pt modelId="{A30A5F9B-8178-47C5-A744-7341530DF20F}" type="parTrans" cxnId="{DADD645E-9139-4C5B-AAFA-7458AAC5FE94}">
      <dgm:prSet/>
      <dgm:spPr/>
      <dgm:t>
        <a:bodyPr/>
        <a:lstStyle/>
        <a:p>
          <a:endParaRPr lang="ru-RU"/>
        </a:p>
      </dgm:t>
    </dgm:pt>
    <dgm:pt modelId="{78EB1895-E388-41E6-ADE8-30C0EE513C41}" type="sibTrans" cxnId="{DADD645E-9139-4C5B-AAFA-7458AAC5FE94}">
      <dgm:prSet/>
      <dgm:spPr/>
      <dgm:t>
        <a:bodyPr/>
        <a:lstStyle/>
        <a:p>
          <a:endParaRPr lang="ru-RU"/>
        </a:p>
      </dgm:t>
    </dgm:pt>
    <dgm:pt modelId="{57885789-92AB-4E26-A697-1AFE0D6EFA82}">
      <dgm:prSet phldrT="[Текст]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FREE</a:t>
          </a:r>
          <a:endParaRPr lang="ru-RU" dirty="0">
            <a:solidFill>
              <a:srgbClr val="23816B"/>
            </a:solidFill>
          </a:endParaRPr>
        </a:p>
      </dgm:t>
    </dgm:pt>
    <dgm:pt modelId="{44BC1B81-E1ED-4C87-92AE-C4F6C62DEEBB}" type="parTrans" cxnId="{1B128A41-1C54-41B4-BA6F-427918B6B712}">
      <dgm:prSet/>
      <dgm:spPr/>
      <dgm:t>
        <a:bodyPr/>
        <a:lstStyle/>
        <a:p>
          <a:endParaRPr lang="ru-RU"/>
        </a:p>
      </dgm:t>
    </dgm:pt>
    <dgm:pt modelId="{76A2EEA9-6B50-4215-92ED-BBE3BD21540B}" type="sibTrans" cxnId="{1B128A41-1C54-41B4-BA6F-427918B6B712}">
      <dgm:prSet/>
      <dgm:spPr/>
      <dgm:t>
        <a:bodyPr/>
        <a:lstStyle/>
        <a:p>
          <a:endParaRPr lang="ru-RU"/>
        </a:p>
      </dgm:t>
    </dgm:pt>
    <dgm:pt modelId="{3632E191-3057-49BD-8215-FF42A39C9038}">
      <dgm:prSet phldrT="[Текст]"/>
      <dgm:spPr>
        <a:solidFill>
          <a:schemeClr val="tx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ALLOCATION</a:t>
          </a:r>
          <a:endParaRPr lang="ru-RU" dirty="0">
            <a:solidFill>
              <a:srgbClr val="23816B"/>
            </a:solidFill>
          </a:endParaRPr>
        </a:p>
      </dgm:t>
    </dgm:pt>
    <dgm:pt modelId="{3401FCE7-9A31-41C6-AFF8-5A96A420F293}" type="parTrans" cxnId="{0EAE25EE-89AA-444D-933D-61F6385E7315}">
      <dgm:prSet/>
      <dgm:spPr/>
      <dgm:t>
        <a:bodyPr/>
        <a:lstStyle/>
        <a:p>
          <a:endParaRPr lang="ru-RU"/>
        </a:p>
      </dgm:t>
    </dgm:pt>
    <dgm:pt modelId="{7EC7CF81-E15E-4ED9-8BCB-F7BBFD8F268E}" type="sibTrans" cxnId="{0EAE25EE-89AA-444D-933D-61F6385E7315}">
      <dgm:prSet/>
      <dgm:spPr/>
      <dgm:t>
        <a:bodyPr/>
        <a:lstStyle/>
        <a:p>
          <a:endParaRPr lang="ru-RU"/>
        </a:p>
      </dgm:t>
    </dgm:pt>
    <dgm:pt modelId="{34B48A07-0976-48AA-8D68-0C090E3D3F6F}">
      <dgm:prSet phldrT="[Текст]"/>
      <dgm:spPr>
        <a:gradFill rotWithShape="0">
          <a:gsLst>
            <a:gs pos="7000">
              <a:schemeClr val="tx1">
                <a:lumMod val="75000"/>
              </a:schemeClr>
            </a:gs>
            <a:gs pos="96000">
              <a:schemeClr val="tx1"/>
            </a:gs>
          </a:gsLst>
          <a:lin ang="0" scaled="1"/>
        </a:gra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rgbClr val="23816B"/>
              </a:solidFill>
            </a:rPr>
            <a:t>PREFETCH</a:t>
          </a:r>
          <a:endParaRPr lang="ru-RU" dirty="0">
            <a:solidFill>
              <a:srgbClr val="23816B"/>
            </a:solidFill>
          </a:endParaRPr>
        </a:p>
      </dgm:t>
    </dgm:pt>
    <dgm:pt modelId="{8C61B52F-6D67-49DF-9642-58D21369BA78}" type="parTrans" cxnId="{86BFA523-63EA-4ED8-89CB-FFD1171C24CD}">
      <dgm:prSet/>
      <dgm:spPr/>
      <dgm:t>
        <a:bodyPr/>
        <a:lstStyle/>
        <a:p>
          <a:endParaRPr lang="ru-RU"/>
        </a:p>
      </dgm:t>
    </dgm:pt>
    <dgm:pt modelId="{33F05413-03FC-402C-92C1-5913FA7362AE}" type="sibTrans" cxnId="{86BFA523-63EA-4ED8-89CB-FFD1171C24CD}">
      <dgm:prSet/>
      <dgm:spPr/>
      <dgm:t>
        <a:bodyPr/>
        <a:lstStyle/>
        <a:p>
          <a:endParaRPr lang="ru-RU"/>
        </a:p>
      </dgm:t>
    </dgm:pt>
    <dgm:pt modelId="{9E67E67A-9A75-4974-BAAC-0D08D3BDE072}" type="pres">
      <dgm:prSet presAssocID="{FB8040CD-BF18-459F-912D-CCD8B90B3310}" presName="composite" presStyleCnt="0">
        <dgm:presLayoutVars>
          <dgm:chMax val="1"/>
          <dgm:dir/>
          <dgm:resizeHandles val="exact"/>
        </dgm:presLayoutVars>
      </dgm:prSet>
      <dgm:spPr/>
    </dgm:pt>
    <dgm:pt modelId="{E3F8537E-5290-42D9-A3DF-E842F126B8D7}" type="pres">
      <dgm:prSet presAssocID="{087E4716-AEC6-42F7-AA2E-F1A54FD5FAC9}" presName="roof" presStyleLbl="dkBgShp" presStyleIdx="0" presStyleCnt="2" custLinFactNeighborX="0"/>
      <dgm:spPr/>
    </dgm:pt>
    <dgm:pt modelId="{AA3C9A32-287C-4D7C-A16E-B581D2281810}" type="pres">
      <dgm:prSet presAssocID="{087E4716-AEC6-42F7-AA2E-F1A54FD5FAC9}" presName="pillars" presStyleCnt="0"/>
      <dgm:spPr/>
    </dgm:pt>
    <dgm:pt modelId="{E8388514-4284-4975-B3B3-46FCB190C854}" type="pres">
      <dgm:prSet presAssocID="{087E4716-AEC6-42F7-AA2E-F1A54FD5FAC9}" presName="pillar1" presStyleLbl="node1" presStyleIdx="0" presStyleCnt="4">
        <dgm:presLayoutVars>
          <dgm:bulletEnabled val="1"/>
        </dgm:presLayoutVars>
      </dgm:prSet>
      <dgm:spPr/>
    </dgm:pt>
    <dgm:pt modelId="{992BBEA5-4A4A-46E1-9A1F-DF0808C8B1C4}" type="pres">
      <dgm:prSet presAssocID="{3632E191-3057-49BD-8215-FF42A39C9038}" presName="pillarX" presStyleLbl="node1" presStyleIdx="1" presStyleCnt="4">
        <dgm:presLayoutVars>
          <dgm:bulletEnabled val="1"/>
        </dgm:presLayoutVars>
      </dgm:prSet>
      <dgm:spPr/>
    </dgm:pt>
    <dgm:pt modelId="{7BEFC7F7-5B55-4B01-81E2-B5C625B49286}" type="pres">
      <dgm:prSet presAssocID="{34B48A07-0976-48AA-8D68-0C090E3D3F6F}" presName="pillarX" presStyleLbl="node1" presStyleIdx="2" presStyleCnt="4">
        <dgm:presLayoutVars>
          <dgm:bulletEnabled val="1"/>
        </dgm:presLayoutVars>
      </dgm:prSet>
      <dgm:spPr/>
    </dgm:pt>
    <dgm:pt modelId="{16DFFB49-7EDA-405F-85EE-BAA301700698}" type="pres">
      <dgm:prSet presAssocID="{57885789-92AB-4E26-A697-1AFE0D6EFA82}" presName="pillarX" presStyleLbl="node1" presStyleIdx="3" presStyleCnt="4">
        <dgm:presLayoutVars>
          <dgm:bulletEnabled val="1"/>
        </dgm:presLayoutVars>
      </dgm:prSet>
      <dgm:spPr/>
    </dgm:pt>
    <dgm:pt modelId="{B4228FC0-F6C7-49F9-980E-806D5790B34C}" type="pres">
      <dgm:prSet presAssocID="{087E4716-AEC6-42F7-AA2E-F1A54FD5FAC9}" presName="base" presStyleLbl="dkBgShp" presStyleIdx="1" presStyleCnt="2"/>
      <dgm:spPr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</dgm:spPr>
    </dgm:pt>
  </dgm:ptLst>
  <dgm:cxnLst>
    <dgm:cxn modelId="{D148B405-F59B-4596-B283-B5E06D4FB840}" type="presOf" srcId="{6BBA08F3-46C8-4617-85AB-EE5221EE9017}" destId="{E8388514-4284-4975-B3B3-46FCB190C854}" srcOrd="0" destOrd="0" presId="urn:microsoft.com/office/officeart/2005/8/layout/hList3"/>
    <dgm:cxn modelId="{8A08941A-9E18-4FE4-B296-7AB80B9FE75D}" type="presOf" srcId="{34B48A07-0976-48AA-8D68-0C090E3D3F6F}" destId="{7BEFC7F7-5B55-4B01-81E2-B5C625B49286}" srcOrd="0" destOrd="0" presId="urn:microsoft.com/office/officeart/2005/8/layout/hList3"/>
    <dgm:cxn modelId="{86BFA523-63EA-4ED8-89CB-FFD1171C24CD}" srcId="{087E4716-AEC6-42F7-AA2E-F1A54FD5FAC9}" destId="{34B48A07-0976-48AA-8D68-0C090E3D3F6F}" srcOrd="2" destOrd="0" parTransId="{8C61B52F-6D67-49DF-9642-58D21369BA78}" sibTransId="{33F05413-03FC-402C-92C1-5913FA7362AE}"/>
    <dgm:cxn modelId="{97577B34-7442-4D07-8B0C-785608D37D7E}" type="presOf" srcId="{57885789-92AB-4E26-A697-1AFE0D6EFA82}" destId="{16DFFB49-7EDA-405F-85EE-BAA301700698}" srcOrd="0" destOrd="0" presId="urn:microsoft.com/office/officeart/2005/8/layout/hList3"/>
    <dgm:cxn modelId="{DADD645E-9139-4C5B-AAFA-7458AAC5FE94}" srcId="{087E4716-AEC6-42F7-AA2E-F1A54FD5FAC9}" destId="{6BBA08F3-46C8-4617-85AB-EE5221EE9017}" srcOrd="0" destOrd="0" parTransId="{A30A5F9B-8178-47C5-A744-7341530DF20F}" sibTransId="{78EB1895-E388-41E6-ADE8-30C0EE513C41}"/>
    <dgm:cxn modelId="{1B128A41-1C54-41B4-BA6F-427918B6B712}" srcId="{087E4716-AEC6-42F7-AA2E-F1A54FD5FAC9}" destId="{57885789-92AB-4E26-A697-1AFE0D6EFA82}" srcOrd="3" destOrd="0" parTransId="{44BC1B81-E1ED-4C87-92AE-C4F6C62DEEBB}" sibTransId="{76A2EEA9-6B50-4215-92ED-BBE3BD21540B}"/>
    <dgm:cxn modelId="{DA538A63-1018-4DF0-AF7B-FA013E9F39A2}" srcId="{FB8040CD-BF18-459F-912D-CCD8B90B3310}" destId="{087E4716-AEC6-42F7-AA2E-F1A54FD5FAC9}" srcOrd="0" destOrd="0" parTransId="{C5F53293-A17C-46BF-B12D-9E8ADE6D7222}" sibTransId="{1616061E-5AB7-465F-9132-92760DB75439}"/>
    <dgm:cxn modelId="{EEBC30A5-09C4-47BF-A8BB-11FB1B30402C}" type="presOf" srcId="{3632E191-3057-49BD-8215-FF42A39C9038}" destId="{992BBEA5-4A4A-46E1-9A1F-DF0808C8B1C4}" srcOrd="0" destOrd="0" presId="urn:microsoft.com/office/officeart/2005/8/layout/hList3"/>
    <dgm:cxn modelId="{0D5C4CD8-BB34-4845-9D83-AB8B9C5BF716}" type="presOf" srcId="{FB8040CD-BF18-459F-912D-CCD8B90B3310}" destId="{9E67E67A-9A75-4974-BAAC-0D08D3BDE072}" srcOrd="0" destOrd="0" presId="urn:microsoft.com/office/officeart/2005/8/layout/hList3"/>
    <dgm:cxn modelId="{0EAE25EE-89AA-444D-933D-61F6385E7315}" srcId="{087E4716-AEC6-42F7-AA2E-F1A54FD5FAC9}" destId="{3632E191-3057-49BD-8215-FF42A39C9038}" srcOrd="1" destOrd="0" parTransId="{3401FCE7-9A31-41C6-AFF8-5A96A420F293}" sibTransId="{7EC7CF81-E15E-4ED9-8BCB-F7BBFD8F268E}"/>
    <dgm:cxn modelId="{C52AC1F9-E9D8-4C0B-A425-9D4765978154}" type="presOf" srcId="{087E4716-AEC6-42F7-AA2E-F1A54FD5FAC9}" destId="{E3F8537E-5290-42D9-A3DF-E842F126B8D7}" srcOrd="0" destOrd="0" presId="urn:microsoft.com/office/officeart/2005/8/layout/hList3"/>
    <dgm:cxn modelId="{2BB2E31C-2675-41E0-9F5F-5B763FFDCBD5}" type="presParOf" srcId="{9E67E67A-9A75-4974-BAAC-0D08D3BDE072}" destId="{E3F8537E-5290-42D9-A3DF-E842F126B8D7}" srcOrd="0" destOrd="0" presId="urn:microsoft.com/office/officeart/2005/8/layout/hList3"/>
    <dgm:cxn modelId="{396770F7-A69E-4A62-88B5-1F7FC15443F8}" type="presParOf" srcId="{9E67E67A-9A75-4974-BAAC-0D08D3BDE072}" destId="{AA3C9A32-287C-4D7C-A16E-B581D2281810}" srcOrd="1" destOrd="0" presId="urn:microsoft.com/office/officeart/2005/8/layout/hList3"/>
    <dgm:cxn modelId="{F95A68E1-4C07-4291-BA33-DB1953A19581}" type="presParOf" srcId="{AA3C9A32-287C-4D7C-A16E-B581D2281810}" destId="{E8388514-4284-4975-B3B3-46FCB190C854}" srcOrd="0" destOrd="0" presId="urn:microsoft.com/office/officeart/2005/8/layout/hList3"/>
    <dgm:cxn modelId="{53AFC428-A3C9-486C-AC47-F3E94222976C}" type="presParOf" srcId="{AA3C9A32-287C-4D7C-A16E-B581D2281810}" destId="{992BBEA5-4A4A-46E1-9A1F-DF0808C8B1C4}" srcOrd="1" destOrd="0" presId="urn:microsoft.com/office/officeart/2005/8/layout/hList3"/>
    <dgm:cxn modelId="{BC61CBC7-0AC5-4B40-9B81-1744B29D7F65}" type="presParOf" srcId="{AA3C9A32-287C-4D7C-A16E-B581D2281810}" destId="{7BEFC7F7-5B55-4B01-81E2-B5C625B49286}" srcOrd="2" destOrd="0" presId="urn:microsoft.com/office/officeart/2005/8/layout/hList3"/>
    <dgm:cxn modelId="{5923AADD-C27E-490C-96CE-3EBEC83E415A}" type="presParOf" srcId="{AA3C9A32-287C-4D7C-A16E-B581D2281810}" destId="{16DFFB49-7EDA-405F-85EE-BAA301700698}" srcOrd="3" destOrd="0" presId="urn:microsoft.com/office/officeart/2005/8/layout/hList3"/>
    <dgm:cxn modelId="{56063EF9-41A7-499A-8B24-34857E4422F1}" type="presParOf" srcId="{9E67E67A-9A75-4974-BAAC-0D08D3BDE072}" destId="{B4228FC0-F6C7-49F9-980E-806D5790B3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2E1259-67E9-4B6E-91E8-4C66D6291C64}" type="doc">
      <dgm:prSet loTypeId="urn:microsoft.com/office/officeart/2005/8/layout/hProcess6" loCatId="process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F047250F-435D-48FD-B584-6A3B1BA5F4CA}">
      <dgm:prSet phldrT="[Текст]"/>
      <dgm:spPr/>
      <dgm:t>
        <a:bodyPr/>
        <a:lstStyle/>
        <a:p>
          <a:r>
            <a:rPr lang="ru-RU" dirty="0"/>
            <a:t>Выделение памяти через интерфейс </a:t>
          </a:r>
          <a:r>
            <a:rPr lang="en-US" dirty="0"/>
            <a:t>GC</a:t>
          </a:r>
          <a:endParaRPr lang="ru-RU" dirty="0"/>
        </a:p>
      </dgm:t>
    </dgm:pt>
    <dgm:pt modelId="{2F8A0757-FE90-4239-B414-20ECCC46D6BF}" type="parTrans" cxnId="{19F85FB7-4D91-4469-AF9D-7F53040D5E9F}">
      <dgm:prSet/>
      <dgm:spPr/>
      <dgm:t>
        <a:bodyPr/>
        <a:lstStyle/>
        <a:p>
          <a:endParaRPr lang="ru-RU"/>
        </a:p>
      </dgm:t>
    </dgm:pt>
    <dgm:pt modelId="{93E5F1E7-BF6B-4AF9-893A-2AA3E3D10399}" type="sibTrans" cxnId="{19F85FB7-4D91-4469-AF9D-7F53040D5E9F}">
      <dgm:prSet/>
      <dgm:spPr/>
      <dgm:t>
        <a:bodyPr/>
        <a:lstStyle/>
        <a:p>
          <a:endParaRPr lang="ru-RU"/>
        </a:p>
      </dgm:t>
    </dgm:pt>
    <dgm:pt modelId="{DFFFA32C-68CA-44C0-9E82-86DA21D14FD7}">
      <dgm:prSet phldrT="[Текст]" custT="1"/>
      <dgm:spPr/>
      <dgm:t>
        <a:bodyPr/>
        <a:lstStyle/>
        <a:p>
          <a:r>
            <a:rPr lang="ru-RU" sz="1000" dirty="0" err="1"/>
            <a:t>Аллокация</a:t>
          </a:r>
          <a:r>
            <a:rPr lang="ru-RU" sz="1000" dirty="0"/>
            <a:t> из </a:t>
          </a:r>
          <a:r>
            <a:rPr lang="en-US" sz="1000" dirty="0"/>
            <a:t>TLAB</a:t>
          </a:r>
          <a:endParaRPr lang="ru-RU" sz="1000" dirty="0"/>
        </a:p>
      </dgm:t>
    </dgm:pt>
    <dgm:pt modelId="{7C52946F-5E2B-4FD9-B438-D990E61E764D}" type="parTrans" cxnId="{DE927B0E-4CF3-4BDA-AAD6-9DE1B9291687}">
      <dgm:prSet/>
      <dgm:spPr/>
      <dgm:t>
        <a:bodyPr/>
        <a:lstStyle/>
        <a:p>
          <a:endParaRPr lang="ru-RU"/>
        </a:p>
      </dgm:t>
    </dgm:pt>
    <dgm:pt modelId="{1358D326-A018-4142-9BDE-29746F580D86}" type="sibTrans" cxnId="{DE927B0E-4CF3-4BDA-AAD6-9DE1B9291687}">
      <dgm:prSet/>
      <dgm:spPr/>
      <dgm:t>
        <a:bodyPr/>
        <a:lstStyle/>
        <a:p>
          <a:endParaRPr lang="ru-RU"/>
        </a:p>
      </dgm:t>
    </dgm:pt>
    <dgm:pt modelId="{C7487EA6-76CA-485F-A91E-3780CFC5781F}">
      <dgm:prSet phldrT="[Текст]" custT="1"/>
      <dgm:spPr/>
      <dgm:t>
        <a:bodyPr/>
        <a:lstStyle/>
        <a:p>
          <a:r>
            <a:rPr lang="ru-RU" sz="1000" dirty="0"/>
            <a:t>Запрос нового</a:t>
          </a:r>
          <a:r>
            <a:rPr lang="en-US" sz="1000" dirty="0"/>
            <a:t> TLAB </a:t>
          </a:r>
          <a:r>
            <a:rPr lang="ru-RU" sz="1000" dirty="0"/>
            <a:t>и </a:t>
          </a:r>
          <a:r>
            <a:rPr lang="ru-RU" sz="1000" dirty="0" err="1"/>
            <a:t>аллокация</a:t>
          </a:r>
          <a:r>
            <a:rPr lang="ru-RU" sz="1000" dirty="0"/>
            <a:t> в нем</a:t>
          </a:r>
        </a:p>
      </dgm:t>
    </dgm:pt>
    <dgm:pt modelId="{9E3C6D9F-5D5D-40CD-B319-7AAD537EF08D}" type="parTrans" cxnId="{A4C1EA63-DB75-4BB5-8C9F-43E3C01BB9CF}">
      <dgm:prSet/>
      <dgm:spPr/>
      <dgm:t>
        <a:bodyPr/>
        <a:lstStyle/>
        <a:p>
          <a:endParaRPr lang="ru-RU"/>
        </a:p>
      </dgm:t>
    </dgm:pt>
    <dgm:pt modelId="{04FA48BB-19FC-4043-A286-74FC0E3741BD}" type="sibTrans" cxnId="{A4C1EA63-DB75-4BB5-8C9F-43E3C01BB9CF}">
      <dgm:prSet/>
      <dgm:spPr/>
      <dgm:t>
        <a:bodyPr/>
        <a:lstStyle/>
        <a:p>
          <a:endParaRPr lang="ru-RU"/>
        </a:p>
      </dgm:t>
    </dgm:pt>
    <dgm:pt modelId="{347484BC-1F3C-4E72-978F-E809133773C9}">
      <dgm:prSet phldrT="[Текст]"/>
      <dgm:spPr/>
      <dgm:t>
        <a:bodyPr/>
        <a:lstStyle/>
        <a:p>
          <a:endParaRPr lang="ru-RU" sz="700" dirty="0"/>
        </a:p>
      </dgm:t>
    </dgm:pt>
    <dgm:pt modelId="{7F3EF8B6-3739-4660-8D7B-9205B6047982}" type="parTrans" cxnId="{A7677297-85BC-40C2-AE37-80557D0E5E17}">
      <dgm:prSet/>
      <dgm:spPr/>
      <dgm:t>
        <a:bodyPr/>
        <a:lstStyle/>
        <a:p>
          <a:endParaRPr lang="ru-RU"/>
        </a:p>
      </dgm:t>
    </dgm:pt>
    <dgm:pt modelId="{8B6BF415-1760-4F11-93D7-FC0B57C56324}" type="sibTrans" cxnId="{A7677297-85BC-40C2-AE37-80557D0E5E17}">
      <dgm:prSet/>
      <dgm:spPr/>
      <dgm:t>
        <a:bodyPr/>
        <a:lstStyle/>
        <a:p>
          <a:endParaRPr lang="ru-RU"/>
        </a:p>
      </dgm:t>
    </dgm:pt>
    <dgm:pt modelId="{537B87DB-73A4-44C6-98B8-D827C6B73434}">
      <dgm:prSet phldrT="[Текст]"/>
      <dgm:spPr/>
      <dgm:t>
        <a:bodyPr/>
        <a:lstStyle/>
        <a:p>
          <a:r>
            <a:rPr lang="ru-RU" dirty="0"/>
            <a:t>Сборка мусора</a:t>
          </a:r>
        </a:p>
      </dgm:t>
    </dgm:pt>
    <dgm:pt modelId="{CC65178F-1407-444C-93A0-759BC95C3864}" type="parTrans" cxnId="{4729B8AD-02F4-47E8-9DF4-2CF0990145C1}">
      <dgm:prSet/>
      <dgm:spPr/>
      <dgm:t>
        <a:bodyPr/>
        <a:lstStyle/>
        <a:p>
          <a:endParaRPr lang="ru-RU"/>
        </a:p>
      </dgm:t>
    </dgm:pt>
    <dgm:pt modelId="{8E53107C-639F-431D-95B4-0659E0A430BA}" type="sibTrans" cxnId="{4729B8AD-02F4-47E8-9DF4-2CF0990145C1}">
      <dgm:prSet/>
      <dgm:spPr/>
      <dgm:t>
        <a:bodyPr/>
        <a:lstStyle/>
        <a:p>
          <a:endParaRPr lang="ru-RU"/>
        </a:p>
      </dgm:t>
    </dgm:pt>
    <dgm:pt modelId="{9A38879D-5ADC-4B76-8466-4F6B04561DDF}">
      <dgm:prSet phldrT="[Текст]"/>
      <dgm:spPr/>
      <dgm:t>
        <a:bodyPr/>
        <a:lstStyle/>
        <a:p>
          <a:r>
            <a:rPr lang="ru-RU" dirty="0" err="1"/>
            <a:t>Аллокация</a:t>
          </a:r>
          <a:r>
            <a:rPr lang="ru-RU" dirty="0"/>
            <a:t> сразу в </a:t>
          </a:r>
          <a:r>
            <a:rPr lang="en-US" dirty="0"/>
            <a:t>Old Generation</a:t>
          </a:r>
          <a:endParaRPr lang="ru-RU" dirty="0"/>
        </a:p>
      </dgm:t>
    </dgm:pt>
    <dgm:pt modelId="{CE5D0CA0-209B-4AB9-9D58-FBFD786065F0}" type="parTrans" cxnId="{2ABCCAE7-E987-4A64-AAF6-D549994E80CE}">
      <dgm:prSet/>
      <dgm:spPr/>
      <dgm:t>
        <a:bodyPr/>
        <a:lstStyle/>
        <a:p>
          <a:endParaRPr lang="ru-RU"/>
        </a:p>
      </dgm:t>
    </dgm:pt>
    <dgm:pt modelId="{D3AF55B8-2F76-403E-811B-906F52D792D3}" type="sibTrans" cxnId="{2ABCCAE7-E987-4A64-AAF6-D549994E80CE}">
      <dgm:prSet/>
      <dgm:spPr/>
      <dgm:t>
        <a:bodyPr/>
        <a:lstStyle/>
        <a:p>
          <a:endParaRPr lang="ru-RU"/>
        </a:p>
      </dgm:t>
    </dgm:pt>
    <dgm:pt modelId="{9889DA68-F607-4EA2-98A8-CBE37BCFD45C}">
      <dgm:prSet phldrT="[Текст]" custT="1"/>
      <dgm:spPr/>
      <dgm:t>
        <a:bodyPr/>
        <a:lstStyle/>
        <a:p>
          <a:r>
            <a:rPr lang="ru-RU" sz="1000" dirty="0"/>
            <a:t>При неудаче будет выброшена </a:t>
          </a:r>
          <a:r>
            <a:rPr lang="en-US" sz="1000" b="0" i="0" dirty="0" err="1"/>
            <a:t>OutOfMemoryError</a:t>
          </a:r>
          <a:endParaRPr lang="ru-RU" sz="1000" dirty="0"/>
        </a:p>
      </dgm:t>
    </dgm:pt>
    <dgm:pt modelId="{0861FB88-5CAD-4268-92A9-530E0BEA038D}" type="parTrans" cxnId="{3A552883-1933-4921-A27A-0E977F5B7F46}">
      <dgm:prSet/>
      <dgm:spPr/>
      <dgm:t>
        <a:bodyPr/>
        <a:lstStyle/>
        <a:p>
          <a:endParaRPr lang="ru-RU"/>
        </a:p>
      </dgm:t>
    </dgm:pt>
    <dgm:pt modelId="{9B4E45F9-85A1-4AAB-8167-587A2A0F9C98}" type="sibTrans" cxnId="{3A552883-1933-4921-A27A-0E977F5B7F46}">
      <dgm:prSet/>
      <dgm:spPr/>
      <dgm:t>
        <a:bodyPr/>
        <a:lstStyle/>
        <a:p>
          <a:endParaRPr lang="ru-RU"/>
        </a:p>
      </dgm:t>
    </dgm:pt>
    <dgm:pt modelId="{8D44FF8B-475A-4105-8E7B-49D221893648}" type="pres">
      <dgm:prSet presAssocID="{E22E1259-67E9-4B6E-91E8-4C66D6291C64}" presName="theList" presStyleCnt="0">
        <dgm:presLayoutVars>
          <dgm:dir/>
          <dgm:animLvl val="lvl"/>
          <dgm:resizeHandles val="exact"/>
        </dgm:presLayoutVars>
      </dgm:prSet>
      <dgm:spPr/>
    </dgm:pt>
    <dgm:pt modelId="{D9C70698-0DDB-42AE-BD1A-8DE4EC37039E}" type="pres">
      <dgm:prSet presAssocID="{F047250F-435D-48FD-B584-6A3B1BA5F4CA}" presName="compNode" presStyleCnt="0"/>
      <dgm:spPr/>
    </dgm:pt>
    <dgm:pt modelId="{47D92D19-E50A-4871-9D19-B86BCE0129F2}" type="pres">
      <dgm:prSet presAssocID="{F047250F-435D-48FD-B584-6A3B1BA5F4CA}" presName="noGeometry" presStyleCnt="0"/>
      <dgm:spPr/>
    </dgm:pt>
    <dgm:pt modelId="{6FDB7B98-31A2-4949-8DA2-5978820753D7}" type="pres">
      <dgm:prSet presAssocID="{F047250F-435D-48FD-B584-6A3B1BA5F4CA}" presName="childTextVisible" presStyleLbl="bgAccFollowNode1" presStyleIdx="0" presStyleCnt="3" custLinFactNeighborX="11867" custLinFactNeighborY="0">
        <dgm:presLayoutVars>
          <dgm:bulletEnabled val="1"/>
        </dgm:presLayoutVars>
      </dgm:prSet>
      <dgm:spPr/>
    </dgm:pt>
    <dgm:pt modelId="{F4C084B3-7B9F-49E6-9530-CF6FDB36D07D}" type="pres">
      <dgm:prSet presAssocID="{F047250F-435D-48FD-B584-6A3B1BA5F4CA}" presName="childTextHidden" presStyleLbl="bgAccFollowNode1" presStyleIdx="0" presStyleCnt="3"/>
      <dgm:spPr/>
    </dgm:pt>
    <dgm:pt modelId="{0D6FB506-94CB-444D-BB16-6F20644471BA}" type="pres">
      <dgm:prSet presAssocID="{F047250F-435D-48FD-B584-6A3B1BA5F4CA}" presName="parentText" presStyleLbl="node1" presStyleIdx="0" presStyleCnt="3" custScaleX="154759" custScaleY="109697">
        <dgm:presLayoutVars>
          <dgm:chMax val="1"/>
          <dgm:bulletEnabled val="1"/>
        </dgm:presLayoutVars>
      </dgm:prSet>
      <dgm:spPr/>
    </dgm:pt>
    <dgm:pt modelId="{9079C74F-4AC5-4045-AD8E-EC7FDDD6735F}" type="pres">
      <dgm:prSet presAssocID="{F047250F-435D-48FD-B584-6A3B1BA5F4CA}" presName="aSpace" presStyleCnt="0"/>
      <dgm:spPr/>
    </dgm:pt>
    <dgm:pt modelId="{13B4FBA3-68C5-4A35-9665-DFA7AF025D94}" type="pres">
      <dgm:prSet presAssocID="{537B87DB-73A4-44C6-98B8-D827C6B73434}" presName="compNode" presStyleCnt="0"/>
      <dgm:spPr/>
    </dgm:pt>
    <dgm:pt modelId="{63F8C4AD-5D6D-4AD4-A2B8-8BA1D6762A08}" type="pres">
      <dgm:prSet presAssocID="{537B87DB-73A4-44C6-98B8-D827C6B73434}" presName="noGeometry" presStyleCnt="0"/>
      <dgm:spPr/>
    </dgm:pt>
    <dgm:pt modelId="{0A00B217-9979-4FBB-8C88-3E74CB0380BC}" type="pres">
      <dgm:prSet presAssocID="{537B87DB-73A4-44C6-98B8-D827C6B73434}" presName="childTextVisible" presStyleLbl="bgAccFollowNode1" presStyleIdx="1" presStyleCnt="3">
        <dgm:presLayoutVars>
          <dgm:bulletEnabled val="1"/>
        </dgm:presLayoutVars>
      </dgm:prSet>
      <dgm:spPr/>
    </dgm:pt>
    <dgm:pt modelId="{278B23CC-82B7-4DF3-A02E-6567AE11327C}" type="pres">
      <dgm:prSet presAssocID="{537B87DB-73A4-44C6-98B8-D827C6B73434}" presName="childTextHidden" presStyleLbl="bgAccFollowNode1" presStyleIdx="1" presStyleCnt="3"/>
      <dgm:spPr/>
    </dgm:pt>
    <dgm:pt modelId="{EB63D52E-3B54-4DCE-BF09-589A807352C2}" type="pres">
      <dgm:prSet presAssocID="{537B87DB-73A4-44C6-98B8-D827C6B73434}" presName="parentText" presStyleLbl="node1" presStyleIdx="1" presStyleCnt="3" custScaleX="154759" custScaleY="109697" custLinFactNeighborX="-8744" custLinFactNeighborY="-3678">
        <dgm:presLayoutVars>
          <dgm:chMax val="1"/>
          <dgm:bulletEnabled val="1"/>
        </dgm:presLayoutVars>
      </dgm:prSet>
      <dgm:spPr/>
    </dgm:pt>
    <dgm:pt modelId="{94CEA33F-A157-4BAA-B417-034191F2AE14}" type="pres">
      <dgm:prSet presAssocID="{537B87DB-73A4-44C6-98B8-D827C6B73434}" presName="aSpace" presStyleCnt="0"/>
      <dgm:spPr/>
    </dgm:pt>
    <dgm:pt modelId="{34C6CCAD-685C-4CC6-9252-919F550000C4}" type="pres">
      <dgm:prSet presAssocID="{9A38879D-5ADC-4B76-8466-4F6B04561DDF}" presName="compNode" presStyleCnt="0"/>
      <dgm:spPr/>
    </dgm:pt>
    <dgm:pt modelId="{F003BBE1-566C-4C77-9BB4-FC499055EC54}" type="pres">
      <dgm:prSet presAssocID="{9A38879D-5ADC-4B76-8466-4F6B04561DDF}" presName="noGeometry" presStyleCnt="0"/>
      <dgm:spPr/>
    </dgm:pt>
    <dgm:pt modelId="{7D7DDC89-93C1-449C-ADB7-F0EE84A570C8}" type="pres">
      <dgm:prSet presAssocID="{9A38879D-5ADC-4B76-8466-4F6B04561DDF}" presName="childTextVisible" presStyleLbl="bgAccFollowNode1" presStyleIdx="2" presStyleCnt="3" custLinFactNeighborX="5367" custLinFactNeighborY="229">
        <dgm:presLayoutVars>
          <dgm:bulletEnabled val="1"/>
        </dgm:presLayoutVars>
      </dgm:prSet>
      <dgm:spPr/>
    </dgm:pt>
    <dgm:pt modelId="{23175307-79A1-4B50-B4E7-72456036FA1B}" type="pres">
      <dgm:prSet presAssocID="{9A38879D-5ADC-4B76-8466-4F6B04561DDF}" presName="childTextHidden" presStyleLbl="bgAccFollowNode1" presStyleIdx="2" presStyleCnt="3"/>
      <dgm:spPr/>
    </dgm:pt>
    <dgm:pt modelId="{D6947A85-BBAB-4281-9BD8-5F4BB4D7B5DA}" type="pres">
      <dgm:prSet presAssocID="{9A38879D-5ADC-4B76-8466-4F6B04561DDF}" presName="parentText" presStyleLbl="node1" presStyleIdx="2" presStyleCnt="3" custScaleX="154759" custScaleY="109697" custLinFactNeighborX="-33859" custLinFactNeighborY="92">
        <dgm:presLayoutVars>
          <dgm:chMax val="1"/>
          <dgm:bulletEnabled val="1"/>
        </dgm:presLayoutVars>
      </dgm:prSet>
      <dgm:spPr/>
    </dgm:pt>
  </dgm:ptLst>
  <dgm:cxnLst>
    <dgm:cxn modelId="{348AE709-9A54-4CB8-909A-AF30BFF7BCB1}" type="presOf" srcId="{347484BC-1F3C-4E72-978F-E809133773C9}" destId="{6FDB7B98-31A2-4949-8DA2-5978820753D7}" srcOrd="0" destOrd="2" presId="urn:microsoft.com/office/officeart/2005/8/layout/hProcess6"/>
    <dgm:cxn modelId="{DE927B0E-4CF3-4BDA-AAD6-9DE1B9291687}" srcId="{F047250F-435D-48FD-B584-6A3B1BA5F4CA}" destId="{DFFFA32C-68CA-44C0-9E82-86DA21D14FD7}" srcOrd="0" destOrd="0" parTransId="{7C52946F-5E2B-4FD9-B438-D990E61E764D}" sibTransId="{1358D326-A018-4142-9BDE-29746F580D86}"/>
    <dgm:cxn modelId="{6DFFF117-E489-44EF-B4D9-A19210DE450B}" type="presOf" srcId="{9A38879D-5ADC-4B76-8466-4F6B04561DDF}" destId="{D6947A85-BBAB-4281-9BD8-5F4BB4D7B5DA}" srcOrd="0" destOrd="0" presId="urn:microsoft.com/office/officeart/2005/8/layout/hProcess6"/>
    <dgm:cxn modelId="{7B9FC724-3626-494B-AB60-F41CBDB5AB53}" type="presOf" srcId="{537B87DB-73A4-44C6-98B8-D827C6B73434}" destId="{EB63D52E-3B54-4DCE-BF09-589A807352C2}" srcOrd="0" destOrd="0" presId="urn:microsoft.com/office/officeart/2005/8/layout/hProcess6"/>
    <dgm:cxn modelId="{7315B331-5A75-4F52-A28B-0B5B42C0DD42}" type="presOf" srcId="{C7487EA6-76CA-485F-A91E-3780CFC5781F}" destId="{F4C084B3-7B9F-49E6-9530-CF6FDB36D07D}" srcOrd="1" destOrd="1" presId="urn:microsoft.com/office/officeart/2005/8/layout/hProcess6"/>
    <dgm:cxn modelId="{EB104762-81F3-4370-BF91-D59F585EDC55}" type="presOf" srcId="{9889DA68-F607-4EA2-98A8-CBE37BCFD45C}" destId="{23175307-79A1-4B50-B4E7-72456036FA1B}" srcOrd="1" destOrd="0" presId="urn:microsoft.com/office/officeart/2005/8/layout/hProcess6"/>
    <dgm:cxn modelId="{A4C1EA63-DB75-4BB5-8C9F-43E3C01BB9CF}" srcId="{F047250F-435D-48FD-B584-6A3B1BA5F4CA}" destId="{C7487EA6-76CA-485F-A91E-3780CFC5781F}" srcOrd="1" destOrd="0" parTransId="{9E3C6D9F-5D5D-40CD-B319-7AAD537EF08D}" sibTransId="{04FA48BB-19FC-4043-A286-74FC0E3741BD}"/>
    <dgm:cxn modelId="{128E4864-D88C-4221-8D21-C7F20A2189E1}" type="presOf" srcId="{DFFFA32C-68CA-44C0-9E82-86DA21D14FD7}" destId="{6FDB7B98-31A2-4949-8DA2-5978820753D7}" srcOrd="0" destOrd="0" presId="urn:microsoft.com/office/officeart/2005/8/layout/hProcess6"/>
    <dgm:cxn modelId="{4B2EFE45-F81E-468D-87C3-96DB722AB5D2}" type="presOf" srcId="{347484BC-1F3C-4E72-978F-E809133773C9}" destId="{F4C084B3-7B9F-49E6-9530-CF6FDB36D07D}" srcOrd="1" destOrd="2" presId="urn:microsoft.com/office/officeart/2005/8/layout/hProcess6"/>
    <dgm:cxn modelId="{C56C3C4C-753A-4E81-8AA9-FF68D3B7ADEB}" type="presOf" srcId="{F047250F-435D-48FD-B584-6A3B1BA5F4CA}" destId="{0D6FB506-94CB-444D-BB16-6F20644471BA}" srcOrd="0" destOrd="0" presId="urn:microsoft.com/office/officeart/2005/8/layout/hProcess6"/>
    <dgm:cxn modelId="{E6E3A772-B42D-4055-B48E-EB05321AB93C}" type="presOf" srcId="{9889DA68-F607-4EA2-98A8-CBE37BCFD45C}" destId="{7D7DDC89-93C1-449C-ADB7-F0EE84A570C8}" srcOrd="0" destOrd="0" presId="urn:microsoft.com/office/officeart/2005/8/layout/hProcess6"/>
    <dgm:cxn modelId="{3A552883-1933-4921-A27A-0E977F5B7F46}" srcId="{9A38879D-5ADC-4B76-8466-4F6B04561DDF}" destId="{9889DA68-F607-4EA2-98A8-CBE37BCFD45C}" srcOrd="0" destOrd="0" parTransId="{0861FB88-5CAD-4268-92A9-530E0BEA038D}" sibTransId="{9B4E45F9-85A1-4AAB-8167-587A2A0F9C98}"/>
    <dgm:cxn modelId="{A7677297-85BC-40C2-AE37-80557D0E5E17}" srcId="{F047250F-435D-48FD-B584-6A3B1BA5F4CA}" destId="{347484BC-1F3C-4E72-978F-E809133773C9}" srcOrd="2" destOrd="0" parTransId="{7F3EF8B6-3739-4660-8D7B-9205B6047982}" sibTransId="{8B6BF415-1760-4F11-93D7-FC0B57C56324}"/>
    <dgm:cxn modelId="{4729B8AD-02F4-47E8-9DF4-2CF0990145C1}" srcId="{E22E1259-67E9-4B6E-91E8-4C66D6291C64}" destId="{537B87DB-73A4-44C6-98B8-D827C6B73434}" srcOrd="1" destOrd="0" parTransId="{CC65178F-1407-444C-93A0-759BC95C3864}" sibTransId="{8E53107C-639F-431D-95B4-0659E0A430BA}"/>
    <dgm:cxn modelId="{85E392B0-9BD9-44E0-B15A-86B57E4A562B}" type="presOf" srcId="{E22E1259-67E9-4B6E-91E8-4C66D6291C64}" destId="{8D44FF8B-475A-4105-8E7B-49D221893648}" srcOrd="0" destOrd="0" presId="urn:microsoft.com/office/officeart/2005/8/layout/hProcess6"/>
    <dgm:cxn modelId="{19F85FB7-4D91-4469-AF9D-7F53040D5E9F}" srcId="{E22E1259-67E9-4B6E-91E8-4C66D6291C64}" destId="{F047250F-435D-48FD-B584-6A3B1BA5F4CA}" srcOrd="0" destOrd="0" parTransId="{2F8A0757-FE90-4239-B414-20ECCC46D6BF}" sibTransId="{93E5F1E7-BF6B-4AF9-893A-2AA3E3D10399}"/>
    <dgm:cxn modelId="{2500C9BC-D9CC-4B76-973D-D1A9FA69B638}" type="presOf" srcId="{DFFFA32C-68CA-44C0-9E82-86DA21D14FD7}" destId="{F4C084B3-7B9F-49E6-9530-CF6FDB36D07D}" srcOrd="1" destOrd="0" presId="urn:microsoft.com/office/officeart/2005/8/layout/hProcess6"/>
    <dgm:cxn modelId="{2173C5CC-6359-4B2C-8798-DC5A3FCC916F}" type="presOf" srcId="{C7487EA6-76CA-485F-A91E-3780CFC5781F}" destId="{6FDB7B98-31A2-4949-8DA2-5978820753D7}" srcOrd="0" destOrd="1" presId="urn:microsoft.com/office/officeart/2005/8/layout/hProcess6"/>
    <dgm:cxn modelId="{2ABCCAE7-E987-4A64-AAF6-D549994E80CE}" srcId="{E22E1259-67E9-4B6E-91E8-4C66D6291C64}" destId="{9A38879D-5ADC-4B76-8466-4F6B04561DDF}" srcOrd="2" destOrd="0" parTransId="{CE5D0CA0-209B-4AB9-9D58-FBFD786065F0}" sibTransId="{D3AF55B8-2F76-403E-811B-906F52D792D3}"/>
    <dgm:cxn modelId="{DB70F8E4-3B8E-49AF-AEEC-F3DB9CBC2C2F}" type="presParOf" srcId="{8D44FF8B-475A-4105-8E7B-49D221893648}" destId="{D9C70698-0DDB-42AE-BD1A-8DE4EC37039E}" srcOrd="0" destOrd="0" presId="urn:microsoft.com/office/officeart/2005/8/layout/hProcess6"/>
    <dgm:cxn modelId="{B386A3A7-5F83-46A3-A518-74914639DD26}" type="presParOf" srcId="{D9C70698-0DDB-42AE-BD1A-8DE4EC37039E}" destId="{47D92D19-E50A-4871-9D19-B86BCE0129F2}" srcOrd="0" destOrd="0" presId="urn:microsoft.com/office/officeart/2005/8/layout/hProcess6"/>
    <dgm:cxn modelId="{C02D08F6-6C03-40E3-8349-14DECA071B71}" type="presParOf" srcId="{D9C70698-0DDB-42AE-BD1A-8DE4EC37039E}" destId="{6FDB7B98-31A2-4949-8DA2-5978820753D7}" srcOrd="1" destOrd="0" presId="urn:microsoft.com/office/officeart/2005/8/layout/hProcess6"/>
    <dgm:cxn modelId="{C79AA213-AA0A-43CB-B4EA-B71F9075904E}" type="presParOf" srcId="{D9C70698-0DDB-42AE-BD1A-8DE4EC37039E}" destId="{F4C084B3-7B9F-49E6-9530-CF6FDB36D07D}" srcOrd="2" destOrd="0" presId="urn:microsoft.com/office/officeart/2005/8/layout/hProcess6"/>
    <dgm:cxn modelId="{715EDC98-266B-45D5-ABE3-2296911F1651}" type="presParOf" srcId="{D9C70698-0DDB-42AE-BD1A-8DE4EC37039E}" destId="{0D6FB506-94CB-444D-BB16-6F20644471BA}" srcOrd="3" destOrd="0" presId="urn:microsoft.com/office/officeart/2005/8/layout/hProcess6"/>
    <dgm:cxn modelId="{80DDDCA6-0DB9-42ED-B1E7-C5DC0D3A36AF}" type="presParOf" srcId="{8D44FF8B-475A-4105-8E7B-49D221893648}" destId="{9079C74F-4AC5-4045-AD8E-EC7FDDD6735F}" srcOrd="1" destOrd="0" presId="urn:microsoft.com/office/officeart/2005/8/layout/hProcess6"/>
    <dgm:cxn modelId="{487903B1-2828-4644-815D-867EC471F837}" type="presParOf" srcId="{8D44FF8B-475A-4105-8E7B-49D221893648}" destId="{13B4FBA3-68C5-4A35-9665-DFA7AF025D94}" srcOrd="2" destOrd="0" presId="urn:microsoft.com/office/officeart/2005/8/layout/hProcess6"/>
    <dgm:cxn modelId="{80FCF759-9BD1-459D-B8B9-C5DBD3990A33}" type="presParOf" srcId="{13B4FBA3-68C5-4A35-9665-DFA7AF025D94}" destId="{63F8C4AD-5D6D-4AD4-A2B8-8BA1D6762A08}" srcOrd="0" destOrd="0" presId="urn:microsoft.com/office/officeart/2005/8/layout/hProcess6"/>
    <dgm:cxn modelId="{03EAC599-0ECC-4557-8724-587BE779B31D}" type="presParOf" srcId="{13B4FBA3-68C5-4A35-9665-DFA7AF025D94}" destId="{0A00B217-9979-4FBB-8C88-3E74CB0380BC}" srcOrd="1" destOrd="0" presId="urn:microsoft.com/office/officeart/2005/8/layout/hProcess6"/>
    <dgm:cxn modelId="{29C1E776-1CBF-47F3-BA7E-9D2F5ABF7498}" type="presParOf" srcId="{13B4FBA3-68C5-4A35-9665-DFA7AF025D94}" destId="{278B23CC-82B7-4DF3-A02E-6567AE11327C}" srcOrd="2" destOrd="0" presId="urn:microsoft.com/office/officeart/2005/8/layout/hProcess6"/>
    <dgm:cxn modelId="{D49EB39D-15BE-4117-BFE1-8E2EEC6CA7F9}" type="presParOf" srcId="{13B4FBA3-68C5-4A35-9665-DFA7AF025D94}" destId="{EB63D52E-3B54-4DCE-BF09-589A807352C2}" srcOrd="3" destOrd="0" presId="urn:microsoft.com/office/officeart/2005/8/layout/hProcess6"/>
    <dgm:cxn modelId="{87A76BBA-BFEB-4E03-95BC-DC373A909E87}" type="presParOf" srcId="{8D44FF8B-475A-4105-8E7B-49D221893648}" destId="{94CEA33F-A157-4BAA-B417-034191F2AE14}" srcOrd="3" destOrd="0" presId="urn:microsoft.com/office/officeart/2005/8/layout/hProcess6"/>
    <dgm:cxn modelId="{8D546A8E-EA19-4704-89B7-91B9E1C9816B}" type="presParOf" srcId="{8D44FF8B-475A-4105-8E7B-49D221893648}" destId="{34C6CCAD-685C-4CC6-9252-919F550000C4}" srcOrd="4" destOrd="0" presId="urn:microsoft.com/office/officeart/2005/8/layout/hProcess6"/>
    <dgm:cxn modelId="{77A39945-3E08-4E5D-878A-0B3A963F353F}" type="presParOf" srcId="{34C6CCAD-685C-4CC6-9252-919F550000C4}" destId="{F003BBE1-566C-4C77-9BB4-FC499055EC54}" srcOrd="0" destOrd="0" presId="urn:microsoft.com/office/officeart/2005/8/layout/hProcess6"/>
    <dgm:cxn modelId="{51AED1AD-2BA9-4FDE-A538-0F107D67BFFF}" type="presParOf" srcId="{34C6CCAD-685C-4CC6-9252-919F550000C4}" destId="{7D7DDC89-93C1-449C-ADB7-F0EE84A570C8}" srcOrd="1" destOrd="0" presId="urn:microsoft.com/office/officeart/2005/8/layout/hProcess6"/>
    <dgm:cxn modelId="{D8064951-48B8-459B-8BBC-0D0BA9EE9A26}" type="presParOf" srcId="{34C6CCAD-685C-4CC6-9252-919F550000C4}" destId="{23175307-79A1-4B50-B4E7-72456036FA1B}" srcOrd="2" destOrd="0" presId="urn:microsoft.com/office/officeart/2005/8/layout/hProcess6"/>
    <dgm:cxn modelId="{09144BB7-9132-43E4-A735-C29C717A1387}" type="presParOf" srcId="{34C6CCAD-685C-4CC6-9252-919F550000C4}" destId="{D6947A85-BBAB-4281-9BD8-5F4BB4D7B5D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48A201-F670-436E-9619-BF9A2B39AAC2}" type="doc">
      <dgm:prSet loTypeId="urn:microsoft.com/office/officeart/2005/8/layout/pList2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A2985EDF-D3CB-43DE-9729-6A5F5B611BF0}">
      <dgm:prSet phldrT="[Текст]"/>
      <dgm:spPr/>
      <dgm:t>
        <a:bodyPr/>
        <a:lstStyle/>
        <a:p>
          <a:r>
            <a:rPr lang="ru-RU" b="1" i="0" dirty="0"/>
            <a:t>Метод подсчёта ссылок</a:t>
          </a:r>
          <a:r>
            <a:rPr lang="ru-RU" b="0" i="0" dirty="0"/>
            <a:t>. Для каждого объекта в куче создаётся счётчик ссылок. Его показания меняются, когда ссылки на объект добавляются или удаляются. Сборщик мусора обходит все объекты и оставляет только те, у которых счётчик больше нуля. Остальные отправляются в мусорную корзину. </a:t>
          </a:r>
          <a:endParaRPr lang="ru-RU" dirty="0"/>
        </a:p>
      </dgm:t>
    </dgm:pt>
    <dgm:pt modelId="{F4FCE57B-C6AC-4F3D-8BF4-EFACCFB54240}" type="parTrans" cxnId="{3A142B8C-B568-419D-8A01-3181556FDCDE}">
      <dgm:prSet/>
      <dgm:spPr/>
      <dgm:t>
        <a:bodyPr/>
        <a:lstStyle/>
        <a:p>
          <a:endParaRPr lang="ru-RU"/>
        </a:p>
      </dgm:t>
    </dgm:pt>
    <dgm:pt modelId="{FF9A045A-1DC6-4B86-8DAA-10491EDA2096}" type="sibTrans" cxnId="{3A142B8C-B568-419D-8A01-3181556FDCDE}">
      <dgm:prSet/>
      <dgm:spPr/>
      <dgm:t>
        <a:bodyPr/>
        <a:lstStyle/>
        <a:p>
          <a:endParaRPr lang="ru-RU"/>
        </a:p>
      </dgm:t>
    </dgm:pt>
    <dgm:pt modelId="{C09A2634-84AB-4756-8315-F2AD347FC67D}">
      <dgm:prSet phldrT="[Текст]"/>
      <dgm:spPr/>
      <dgm:t>
        <a:bodyPr/>
        <a:lstStyle/>
        <a:p>
          <a:pPr>
            <a:buFont typeface="+mj-lt"/>
            <a:buAutoNum type="arabicPeriod" startAt="2"/>
          </a:pPr>
          <a:r>
            <a:rPr lang="ru-RU" b="1" i="0" dirty="0"/>
            <a:t>Метод флагов.</a:t>
          </a:r>
          <a:r>
            <a:rPr lang="ru-RU" b="0" i="0" dirty="0"/>
            <a:t> Его ещё называют методом маркировки и выметания (от англ. </a:t>
          </a:r>
          <a:r>
            <a:rPr lang="ru-RU" b="0" i="1" dirty="0" err="1"/>
            <a:t>mark</a:t>
          </a:r>
          <a:r>
            <a:rPr lang="ru-RU" b="0" i="1" dirty="0"/>
            <a:t> </a:t>
          </a:r>
          <a:r>
            <a:rPr lang="ru-RU" b="0" i="1" dirty="0" err="1"/>
            <a:t>and</a:t>
          </a:r>
          <a:r>
            <a:rPr lang="ru-RU" b="0" i="1" dirty="0"/>
            <a:t> </a:t>
          </a:r>
          <a:r>
            <a:rPr lang="ru-RU" b="0" i="1" dirty="0" err="1"/>
            <a:t>sweep</a:t>
          </a:r>
          <a:r>
            <a:rPr lang="ru-RU" b="0" i="0" dirty="0"/>
            <a:t>). Его суть заключается в том, что для каждого объекта в памяти хранится бит, указывающий на достижимость.</a:t>
          </a:r>
          <a:endParaRPr lang="en-US" b="0" i="0" dirty="0"/>
        </a:p>
        <a:p>
          <a:pPr>
            <a:buFont typeface="+mj-lt"/>
            <a:buAutoNum type="arabicPeriod" startAt="2"/>
          </a:pPr>
          <a:r>
            <a:rPr lang="ru-RU" dirty="0"/>
            <a:t>Объекты помечаются достижимыми если к ним имеется доступ из объектов </a:t>
          </a:r>
          <a:r>
            <a:rPr lang="ru-RU" b="1" dirty="0"/>
            <a:t>корневого множества (</a:t>
          </a:r>
          <a:r>
            <a:rPr lang="en-US" b="1" dirty="0"/>
            <a:t>GC roots</a:t>
          </a:r>
          <a:r>
            <a:rPr lang="ru-RU" b="1" dirty="0"/>
            <a:t>)</a:t>
          </a:r>
          <a:r>
            <a:rPr lang="ru-RU" dirty="0"/>
            <a:t>.</a:t>
          </a:r>
        </a:p>
      </dgm:t>
    </dgm:pt>
    <dgm:pt modelId="{312D1860-C73E-4508-B499-6FEDA9604750}" type="parTrans" cxnId="{79E7BEFD-0B37-44FE-B134-E7AF55476BE3}">
      <dgm:prSet/>
      <dgm:spPr/>
      <dgm:t>
        <a:bodyPr/>
        <a:lstStyle/>
        <a:p>
          <a:endParaRPr lang="ru-RU"/>
        </a:p>
      </dgm:t>
    </dgm:pt>
    <dgm:pt modelId="{FDCD95DB-E832-45FA-A071-DB4533F3BB27}" type="sibTrans" cxnId="{79E7BEFD-0B37-44FE-B134-E7AF55476BE3}">
      <dgm:prSet/>
      <dgm:spPr/>
      <dgm:t>
        <a:bodyPr/>
        <a:lstStyle/>
        <a:p>
          <a:endParaRPr lang="ru-RU"/>
        </a:p>
      </dgm:t>
    </dgm:pt>
    <dgm:pt modelId="{C7783E91-2415-46F4-8017-E0ED9EBAC7D9}">
      <dgm:prSet phldrT="[Текст]"/>
      <dgm:spPr/>
      <dgm:t>
        <a:bodyPr/>
        <a:lstStyle/>
        <a:p>
          <a:r>
            <a:rPr lang="ru-RU" b="1" i="0" dirty="0"/>
            <a:t>Метод карточного стола</a:t>
          </a:r>
          <a:r>
            <a:rPr lang="ru-RU" b="0" i="0" dirty="0"/>
            <a:t> (от англ. </a:t>
          </a:r>
          <a:r>
            <a:rPr lang="ru-RU" b="0" i="1" dirty="0"/>
            <a:t>Card </a:t>
          </a:r>
          <a:r>
            <a:rPr lang="ru-RU" b="0" i="1" dirty="0" err="1"/>
            <a:t>table</a:t>
          </a:r>
          <a:r>
            <a:rPr lang="ru-RU" b="0" i="0" dirty="0"/>
            <a:t>). Этот метод считается наиболее эффективным на текущий момент</a:t>
          </a:r>
          <a:r>
            <a:rPr lang="en-US" b="0" i="0" dirty="0"/>
            <a:t>.</a:t>
          </a:r>
        </a:p>
        <a:p>
          <a:r>
            <a:rPr lang="ru-RU" b="0" i="0" dirty="0"/>
            <a:t>Сборщик мусора может убирать не всю кучу, а только её часть. Но при этом ему нужно понять, ссылаются ли объекты старшего поколения на объекты младшего поколения. </a:t>
          </a:r>
          <a:endParaRPr lang="ru-RU" dirty="0"/>
        </a:p>
      </dgm:t>
    </dgm:pt>
    <dgm:pt modelId="{5EBB5511-BAD5-451E-B154-9E64011053FA}" type="parTrans" cxnId="{A0EDE45C-3088-4DE1-88CA-FC5B9343B642}">
      <dgm:prSet/>
      <dgm:spPr/>
      <dgm:t>
        <a:bodyPr/>
        <a:lstStyle/>
        <a:p>
          <a:endParaRPr lang="ru-RU"/>
        </a:p>
      </dgm:t>
    </dgm:pt>
    <dgm:pt modelId="{D7AA1960-A8BB-40AE-9050-619E5A186BB2}" type="sibTrans" cxnId="{A0EDE45C-3088-4DE1-88CA-FC5B9343B642}">
      <dgm:prSet/>
      <dgm:spPr/>
      <dgm:t>
        <a:bodyPr/>
        <a:lstStyle/>
        <a:p>
          <a:endParaRPr lang="ru-RU"/>
        </a:p>
      </dgm:t>
    </dgm:pt>
    <dgm:pt modelId="{1B3A2C5B-F061-45EE-A7A7-4F756CECFD54}" type="pres">
      <dgm:prSet presAssocID="{1348A201-F670-436E-9619-BF9A2B39AAC2}" presName="Name0" presStyleCnt="0">
        <dgm:presLayoutVars>
          <dgm:dir/>
          <dgm:resizeHandles val="exact"/>
        </dgm:presLayoutVars>
      </dgm:prSet>
      <dgm:spPr/>
    </dgm:pt>
    <dgm:pt modelId="{B654B634-6C65-48E6-888A-376916B9349A}" type="pres">
      <dgm:prSet presAssocID="{1348A201-F670-436E-9619-BF9A2B39AAC2}" presName="bkgdShp" presStyleLbl="alignAccFollowNode1" presStyleIdx="0" presStyleCnt="1"/>
      <dgm:spPr/>
    </dgm:pt>
    <dgm:pt modelId="{BABC6388-69A6-4E6E-A067-CC8DC4216FB1}" type="pres">
      <dgm:prSet presAssocID="{1348A201-F670-436E-9619-BF9A2B39AAC2}" presName="linComp" presStyleCnt="0"/>
      <dgm:spPr/>
    </dgm:pt>
    <dgm:pt modelId="{F8B51D5A-10D1-4297-9075-A1FF82B1C6B0}" type="pres">
      <dgm:prSet presAssocID="{A2985EDF-D3CB-43DE-9729-6A5F5B611BF0}" presName="compNode" presStyleCnt="0"/>
      <dgm:spPr/>
    </dgm:pt>
    <dgm:pt modelId="{2EAC77BC-0A88-4101-BD0F-A9F72AF11CAB}" type="pres">
      <dgm:prSet presAssocID="{A2985EDF-D3CB-43DE-9729-6A5F5B611BF0}" presName="node" presStyleLbl="node1" presStyleIdx="0" presStyleCnt="3">
        <dgm:presLayoutVars>
          <dgm:bulletEnabled val="1"/>
        </dgm:presLayoutVars>
      </dgm:prSet>
      <dgm:spPr/>
    </dgm:pt>
    <dgm:pt modelId="{BC4034BB-4C0A-4869-B20B-D4C039071CEB}" type="pres">
      <dgm:prSet presAssocID="{A2985EDF-D3CB-43DE-9729-6A5F5B611BF0}" presName="invisiNode" presStyleLbl="node1" presStyleIdx="0" presStyleCnt="3"/>
      <dgm:spPr/>
    </dgm:pt>
    <dgm:pt modelId="{42AE1B57-83DD-4EC0-8DC8-76C715133E12}" type="pres">
      <dgm:prSet presAssocID="{A2985EDF-D3CB-43DE-9729-6A5F5B611BF0}" presName="imagNode" presStyleLbl="fgImgPlac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t="-2500" b="-93500"/>
          </a:stretch>
        </a:blipFill>
      </dgm:spPr>
    </dgm:pt>
    <dgm:pt modelId="{5962928E-A482-4F0A-BBE1-3B630106703D}" type="pres">
      <dgm:prSet presAssocID="{FF9A045A-1DC6-4B86-8DAA-10491EDA2096}" presName="sibTrans" presStyleLbl="sibTrans2D1" presStyleIdx="0" presStyleCnt="0"/>
      <dgm:spPr/>
    </dgm:pt>
    <dgm:pt modelId="{58445403-F09D-4DC7-BD45-0D0EF64C66CE}" type="pres">
      <dgm:prSet presAssocID="{C09A2634-84AB-4756-8315-F2AD347FC67D}" presName="compNode" presStyleCnt="0"/>
      <dgm:spPr/>
    </dgm:pt>
    <dgm:pt modelId="{8D201298-35C1-4AA3-8262-32C797914C40}" type="pres">
      <dgm:prSet presAssocID="{C09A2634-84AB-4756-8315-F2AD347FC67D}" presName="node" presStyleLbl="node1" presStyleIdx="1" presStyleCnt="3">
        <dgm:presLayoutVars>
          <dgm:bulletEnabled val="1"/>
        </dgm:presLayoutVars>
      </dgm:prSet>
      <dgm:spPr/>
    </dgm:pt>
    <dgm:pt modelId="{5277E817-533A-45D4-A08E-01BA8988F55E}" type="pres">
      <dgm:prSet presAssocID="{C09A2634-84AB-4756-8315-F2AD347FC67D}" presName="invisiNode" presStyleLbl="node1" presStyleIdx="1" presStyleCnt="3"/>
      <dgm:spPr/>
    </dgm:pt>
    <dgm:pt modelId="{6C385D1C-924D-4789-A82D-7BEE17BD864B}" type="pres">
      <dgm:prSet presAssocID="{C09A2634-84AB-4756-8315-F2AD347FC67D}" presName="imagNod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" t="-4600" r="5" b="-4600"/>
          </a:stretch>
        </a:blipFill>
      </dgm:spPr>
    </dgm:pt>
    <dgm:pt modelId="{A6D2E909-890A-4418-BF70-F42FB8194EE3}" type="pres">
      <dgm:prSet presAssocID="{FDCD95DB-E832-45FA-A071-DB4533F3BB27}" presName="sibTrans" presStyleLbl="sibTrans2D1" presStyleIdx="0" presStyleCnt="0"/>
      <dgm:spPr/>
    </dgm:pt>
    <dgm:pt modelId="{12B01FDE-6F79-42C9-BB04-6E40A0D83FE6}" type="pres">
      <dgm:prSet presAssocID="{C7783E91-2415-46F4-8017-E0ED9EBAC7D9}" presName="compNode" presStyleCnt="0"/>
      <dgm:spPr/>
    </dgm:pt>
    <dgm:pt modelId="{B200C53A-BA83-41E8-8381-14AFB51C70B7}" type="pres">
      <dgm:prSet presAssocID="{C7783E91-2415-46F4-8017-E0ED9EBAC7D9}" presName="node" presStyleLbl="node1" presStyleIdx="2" presStyleCnt="3">
        <dgm:presLayoutVars>
          <dgm:bulletEnabled val="1"/>
        </dgm:presLayoutVars>
      </dgm:prSet>
      <dgm:spPr/>
    </dgm:pt>
    <dgm:pt modelId="{9B8DC532-D106-4F02-9359-B17869C7E207}" type="pres">
      <dgm:prSet presAssocID="{C7783E91-2415-46F4-8017-E0ED9EBAC7D9}" presName="invisiNode" presStyleLbl="node1" presStyleIdx="2" presStyleCnt="3"/>
      <dgm:spPr/>
    </dgm:pt>
    <dgm:pt modelId="{C3CC136B-37D4-4371-B085-CF7F214C8473}" type="pres">
      <dgm:prSet presAssocID="{C7783E91-2415-46F4-8017-E0ED9EBAC7D9}" presName="imagNode" presStyleLbl="fgImgPlac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" t="-7201" r="5" b="-38401"/>
          </a:stretch>
        </a:blipFill>
      </dgm:spPr>
    </dgm:pt>
  </dgm:ptLst>
  <dgm:cxnLst>
    <dgm:cxn modelId="{4CC26D0F-1857-4B73-B8D8-F0AEA13BBB6C}" type="presOf" srcId="{C7783E91-2415-46F4-8017-E0ED9EBAC7D9}" destId="{B200C53A-BA83-41E8-8381-14AFB51C70B7}" srcOrd="0" destOrd="0" presId="urn:microsoft.com/office/officeart/2005/8/layout/pList2"/>
    <dgm:cxn modelId="{21614A3F-F53F-4EE3-AFC8-A8638EC82C38}" type="presOf" srcId="{1348A201-F670-436E-9619-BF9A2B39AAC2}" destId="{1B3A2C5B-F061-45EE-A7A7-4F756CECFD54}" srcOrd="0" destOrd="0" presId="urn:microsoft.com/office/officeart/2005/8/layout/pList2"/>
    <dgm:cxn modelId="{234AB240-C7AB-46BA-AAA4-C41DDEABAA09}" type="presOf" srcId="{C09A2634-84AB-4756-8315-F2AD347FC67D}" destId="{8D201298-35C1-4AA3-8262-32C797914C40}" srcOrd="0" destOrd="0" presId="urn:microsoft.com/office/officeart/2005/8/layout/pList2"/>
    <dgm:cxn modelId="{A0EDE45C-3088-4DE1-88CA-FC5B9343B642}" srcId="{1348A201-F670-436E-9619-BF9A2B39AAC2}" destId="{C7783E91-2415-46F4-8017-E0ED9EBAC7D9}" srcOrd="2" destOrd="0" parTransId="{5EBB5511-BAD5-451E-B154-9E64011053FA}" sibTransId="{D7AA1960-A8BB-40AE-9050-619E5A186BB2}"/>
    <dgm:cxn modelId="{3A142B8C-B568-419D-8A01-3181556FDCDE}" srcId="{1348A201-F670-436E-9619-BF9A2B39AAC2}" destId="{A2985EDF-D3CB-43DE-9729-6A5F5B611BF0}" srcOrd="0" destOrd="0" parTransId="{F4FCE57B-C6AC-4F3D-8BF4-EFACCFB54240}" sibTransId="{FF9A045A-1DC6-4B86-8DAA-10491EDA2096}"/>
    <dgm:cxn modelId="{1A047E93-AA41-4595-8E9C-2B110A9F6F22}" type="presOf" srcId="{FDCD95DB-E832-45FA-A071-DB4533F3BB27}" destId="{A6D2E909-890A-4418-BF70-F42FB8194EE3}" srcOrd="0" destOrd="0" presId="urn:microsoft.com/office/officeart/2005/8/layout/pList2"/>
    <dgm:cxn modelId="{DBC7A9B0-FD5F-4A1F-B884-BB37F609B632}" type="presOf" srcId="{A2985EDF-D3CB-43DE-9729-6A5F5B611BF0}" destId="{2EAC77BC-0A88-4101-BD0F-A9F72AF11CAB}" srcOrd="0" destOrd="0" presId="urn:microsoft.com/office/officeart/2005/8/layout/pList2"/>
    <dgm:cxn modelId="{056139BC-348A-4090-89D0-A39748CC9C5A}" type="presOf" srcId="{FF9A045A-1DC6-4B86-8DAA-10491EDA2096}" destId="{5962928E-A482-4F0A-BBE1-3B630106703D}" srcOrd="0" destOrd="0" presId="urn:microsoft.com/office/officeart/2005/8/layout/pList2"/>
    <dgm:cxn modelId="{79E7BEFD-0B37-44FE-B134-E7AF55476BE3}" srcId="{1348A201-F670-436E-9619-BF9A2B39AAC2}" destId="{C09A2634-84AB-4756-8315-F2AD347FC67D}" srcOrd="1" destOrd="0" parTransId="{312D1860-C73E-4508-B499-6FEDA9604750}" sibTransId="{FDCD95DB-E832-45FA-A071-DB4533F3BB27}"/>
    <dgm:cxn modelId="{5CF08EFE-7025-42DC-BCBC-1B0DF8429BE2}" type="presParOf" srcId="{1B3A2C5B-F061-45EE-A7A7-4F756CECFD54}" destId="{B654B634-6C65-48E6-888A-376916B9349A}" srcOrd="0" destOrd="0" presId="urn:microsoft.com/office/officeart/2005/8/layout/pList2"/>
    <dgm:cxn modelId="{393941CF-92BF-43AD-A00C-D87BD30ED729}" type="presParOf" srcId="{1B3A2C5B-F061-45EE-A7A7-4F756CECFD54}" destId="{BABC6388-69A6-4E6E-A067-CC8DC4216FB1}" srcOrd="1" destOrd="0" presId="urn:microsoft.com/office/officeart/2005/8/layout/pList2"/>
    <dgm:cxn modelId="{E2B4BBF3-1C94-4152-83EE-404463068A9F}" type="presParOf" srcId="{BABC6388-69A6-4E6E-A067-CC8DC4216FB1}" destId="{F8B51D5A-10D1-4297-9075-A1FF82B1C6B0}" srcOrd="0" destOrd="0" presId="urn:microsoft.com/office/officeart/2005/8/layout/pList2"/>
    <dgm:cxn modelId="{1C4CEBF5-C6A3-4B0E-A3F2-4BD4924EBB0E}" type="presParOf" srcId="{F8B51D5A-10D1-4297-9075-A1FF82B1C6B0}" destId="{2EAC77BC-0A88-4101-BD0F-A9F72AF11CAB}" srcOrd="0" destOrd="0" presId="urn:microsoft.com/office/officeart/2005/8/layout/pList2"/>
    <dgm:cxn modelId="{09EAB5E8-ABAB-4DFE-A943-B8192D5C854C}" type="presParOf" srcId="{F8B51D5A-10D1-4297-9075-A1FF82B1C6B0}" destId="{BC4034BB-4C0A-4869-B20B-D4C039071CEB}" srcOrd="1" destOrd="0" presId="urn:microsoft.com/office/officeart/2005/8/layout/pList2"/>
    <dgm:cxn modelId="{CF678295-593A-4EDF-9ED8-E3EAF8343CA1}" type="presParOf" srcId="{F8B51D5A-10D1-4297-9075-A1FF82B1C6B0}" destId="{42AE1B57-83DD-4EC0-8DC8-76C715133E12}" srcOrd="2" destOrd="0" presId="urn:microsoft.com/office/officeart/2005/8/layout/pList2"/>
    <dgm:cxn modelId="{8CF62D15-3388-4D0F-8696-598EDBE0DC3B}" type="presParOf" srcId="{BABC6388-69A6-4E6E-A067-CC8DC4216FB1}" destId="{5962928E-A482-4F0A-BBE1-3B630106703D}" srcOrd="1" destOrd="0" presId="urn:microsoft.com/office/officeart/2005/8/layout/pList2"/>
    <dgm:cxn modelId="{ECFC0084-1B4A-4D70-AA4D-CB79CE922172}" type="presParOf" srcId="{BABC6388-69A6-4E6E-A067-CC8DC4216FB1}" destId="{58445403-F09D-4DC7-BD45-0D0EF64C66CE}" srcOrd="2" destOrd="0" presId="urn:microsoft.com/office/officeart/2005/8/layout/pList2"/>
    <dgm:cxn modelId="{C3EBAE86-8737-4075-8BAB-560B2AC854BD}" type="presParOf" srcId="{58445403-F09D-4DC7-BD45-0D0EF64C66CE}" destId="{8D201298-35C1-4AA3-8262-32C797914C40}" srcOrd="0" destOrd="0" presId="urn:microsoft.com/office/officeart/2005/8/layout/pList2"/>
    <dgm:cxn modelId="{D7DCEF36-ECF8-45FD-A162-F5F69D874394}" type="presParOf" srcId="{58445403-F09D-4DC7-BD45-0D0EF64C66CE}" destId="{5277E817-533A-45D4-A08E-01BA8988F55E}" srcOrd="1" destOrd="0" presId="urn:microsoft.com/office/officeart/2005/8/layout/pList2"/>
    <dgm:cxn modelId="{2B916CB2-2594-45A0-BE63-0BCA8B122F49}" type="presParOf" srcId="{58445403-F09D-4DC7-BD45-0D0EF64C66CE}" destId="{6C385D1C-924D-4789-A82D-7BEE17BD864B}" srcOrd="2" destOrd="0" presId="urn:microsoft.com/office/officeart/2005/8/layout/pList2"/>
    <dgm:cxn modelId="{94E054C5-0412-4789-8F15-8B8AA1EF7837}" type="presParOf" srcId="{BABC6388-69A6-4E6E-A067-CC8DC4216FB1}" destId="{A6D2E909-890A-4418-BF70-F42FB8194EE3}" srcOrd="3" destOrd="0" presId="urn:microsoft.com/office/officeart/2005/8/layout/pList2"/>
    <dgm:cxn modelId="{B7C8BA3D-4908-4F07-9DF6-8779C8317BBA}" type="presParOf" srcId="{BABC6388-69A6-4E6E-A067-CC8DC4216FB1}" destId="{12B01FDE-6F79-42C9-BB04-6E40A0D83FE6}" srcOrd="4" destOrd="0" presId="urn:microsoft.com/office/officeart/2005/8/layout/pList2"/>
    <dgm:cxn modelId="{82C15833-520B-416C-A57C-C93E083FE798}" type="presParOf" srcId="{12B01FDE-6F79-42C9-BB04-6E40A0D83FE6}" destId="{B200C53A-BA83-41E8-8381-14AFB51C70B7}" srcOrd="0" destOrd="0" presId="urn:microsoft.com/office/officeart/2005/8/layout/pList2"/>
    <dgm:cxn modelId="{C47D03A3-718E-464B-931F-2740189A47E1}" type="presParOf" srcId="{12B01FDE-6F79-42C9-BB04-6E40A0D83FE6}" destId="{9B8DC532-D106-4F02-9359-B17869C7E207}" srcOrd="1" destOrd="0" presId="urn:microsoft.com/office/officeart/2005/8/layout/pList2"/>
    <dgm:cxn modelId="{01C54212-7E10-4101-A145-65683DC1014A}" type="presParOf" srcId="{12B01FDE-6F79-42C9-BB04-6E40A0D83FE6}" destId="{C3CC136B-37D4-4371-B085-CF7F214C847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4C1C43-4422-42BC-83E3-68AB3149EA5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BF801225-8E60-41E5-B96E-84D8EC9B51CC}">
      <dgm:prSet phldrT="[Текст]"/>
      <dgm:spPr/>
      <dgm:t>
        <a:bodyPr/>
        <a:lstStyle/>
        <a:p>
          <a:r>
            <a:rPr lang="ru-RU" b="0" i="0" dirty="0"/>
            <a:t>Корневое множество объектов</a:t>
          </a:r>
        </a:p>
      </dgm:t>
    </dgm:pt>
    <dgm:pt modelId="{E4CCAAF8-5C86-4CA3-AE1A-FBE37EDC0815}" type="parTrans" cxnId="{1F9AADE0-A60F-4868-A1C8-33BF780BBE42}">
      <dgm:prSet/>
      <dgm:spPr/>
      <dgm:t>
        <a:bodyPr/>
        <a:lstStyle/>
        <a:p>
          <a:endParaRPr lang="ru-RU"/>
        </a:p>
      </dgm:t>
    </dgm:pt>
    <dgm:pt modelId="{EFF8FBFC-8F74-4CFD-B68C-A598E40D9E4E}" type="sibTrans" cxnId="{1F9AADE0-A60F-4868-A1C8-33BF780BBE42}">
      <dgm:prSet/>
      <dgm:spPr/>
      <dgm:t>
        <a:bodyPr/>
        <a:lstStyle/>
        <a:p>
          <a:endParaRPr lang="ru-RU"/>
        </a:p>
      </dgm:t>
    </dgm:pt>
    <dgm:pt modelId="{89D49F69-12B0-474A-A3B0-648DA248C6F9}">
      <dgm:prSet phldrT="[Текст]"/>
      <dgm:spPr/>
      <dgm:t>
        <a:bodyPr/>
        <a:lstStyle/>
        <a:p>
          <a:r>
            <a:rPr lang="en-US" dirty="0"/>
            <a:t>Safepoint</a:t>
          </a:r>
          <a:endParaRPr lang="ru-RU" dirty="0"/>
        </a:p>
      </dgm:t>
    </dgm:pt>
    <dgm:pt modelId="{4F0DC08D-FEAE-4558-A3DF-10AA0CE9113A}" type="parTrans" cxnId="{6F5EE3F1-F27D-4555-8106-6C2301DC66B0}">
      <dgm:prSet/>
      <dgm:spPr/>
      <dgm:t>
        <a:bodyPr/>
        <a:lstStyle/>
        <a:p>
          <a:endParaRPr lang="ru-RU"/>
        </a:p>
      </dgm:t>
    </dgm:pt>
    <dgm:pt modelId="{014C35F2-C324-43C0-B38F-0680DDCFC1F7}" type="sibTrans" cxnId="{6F5EE3F1-F27D-4555-8106-6C2301DC66B0}">
      <dgm:prSet/>
      <dgm:spPr/>
      <dgm:t>
        <a:bodyPr/>
        <a:lstStyle/>
        <a:p>
          <a:endParaRPr lang="ru-RU"/>
        </a:p>
      </dgm:t>
    </dgm:pt>
    <dgm:pt modelId="{BE6F13F8-ED02-4000-88FB-3B52D9A262DD}">
      <dgm:prSet phldrT="[Текст]" custT="1"/>
      <dgm:spPr/>
      <dgm:t>
        <a:bodyPr/>
        <a:lstStyle/>
        <a:p>
          <a:r>
            <a:rPr lang="ru-RU" sz="1000" b="0" i="0" dirty="0"/>
            <a:t>Остановки происходят в специальных местах программы — </a:t>
          </a:r>
          <a:r>
            <a:rPr lang="ru-RU" sz="1000" b="1" i="0" dirty="0"/>
            <a:t>безопасных точках</a:t>
          </a:r>
          <a:r>
            <a:rPr lang="ru-RU" sz="1000" b="0" i="0" dirty="0"/>
            <a:t> (от англ. </a:t>
          </a:r>
          <a:r>
            <a:rPr lang="ru-RU" sz="1000" b="0" i="1" dirty="0" err="1"/>
            <a:t>safepoint</a:t>
          </a:r>
          <a:r>
            <a:rPr lang="ru-RU" sz="1000" b="0" i="0" dirty="0"/>
            <a:t>). Во время выполнения программы в таких точках известны все корневые множества объектов и содержимое объектов кучи согласовано. Таким образом, данные приложения не будут потеряны или повреждены в процессе сборки мусора.</a:t>
          </a:r>
          <a:endParaRPr lang="ru-RU" sz="1000" dirty="0"/>
        </a:p>
      </dgm:t>
    </dgm:pt>
    <dgm:pt modelId="{C279EDD3-5346-467B-9258-D7ED6C8DC4F5}" type="parTrans" cxnId="{2C767A15-ACED-404B-A507-C2716D97D8AE}">
      <dgm:prSet/>
      <dgm:spPr/>
      <dgm:t>
        <a:bodyPr/>
        <a:lstStyle/>
        <a:p>
          <a:endParaRPr lang="ru-RU"/>
        </a:p>
      </dgm:t>
    </dgm:pt>
    <dgm:pt modelId="{4901A804-DB6E-469B-B218-3165DCEC49A4}" type="sibTrans" cxnId="{2C767A15-ACED-404B-A507-C2716D97D8AE}">
      <dgm:prSet/>
      <dgm:spPr/>
      <dgm:t>
        <a:bodyPr/>
        <a:lstStyle/>
        <a:p>
          <a:endParaRPr lang="ru-RU"/>
        </a:p>
      </dgm:t>
    </dgm:pt>
    <dgm:pt modelId="{F8BDEEBA-C597-4FC6-A4DE-CF53FF30D2DF}">
      <dgm:prSet phldrT="[Текст]"/>
      <dgm:spPr/>
      <dgm:t>
        <a:bodyPr/>
        <a:lstStyle/>
        <a:p>
          <a:r>
            <a:rPr lang="en-US" dirty="0"/>
            <a:t>Card table</a:t>
          </a:r>
          <a:endParaRPr lang="ru-RU" dirty="0"/>
        </a:p>
      </dgm:t>
    </dgm:pt>
    <dgm:pt modelId="{1DD1720D-8175-4888-AE9C-BF8CCF902DAC}" type="parTrans" cxnId="{07B15928-9016-45AA-BB7F-09092851D9CA}">
      <dgm:prSet/>
      <dgm:spPr/>
      <dgm:t>
        <a:bodyPr/>
        <a:lstStyle/>
        <a:p>
          <a:endParaRPr lang="ru-RU"/>
        </a:p>
      </dgm:t>
    </dgm:pt>
    <dgm:pt modelId="{AA350545-5949-4FAE-A1B1-5DD05E416C50}" type="sibTrans" cxnId="{07B15928-9016-45AA-BB7F-09092851D9CA}">
      <dgm:prSet/>
      <dgm:spPr/>
      <dgm:t>
        <a:bodyPr/>
        <a:lstStyle/>
        <a:p>
          <a:endParaRPr lang="ru-RU"/>
        </a:p>
      </dgm:t>
    </dgm:pt>
    <dgm:pt modelId="{306A5FD5-C3DA-413D-B06E-B48235814C19}">
      <dgm:prSet phldrT="[Текст]" custT="1"/>
      <dgm:spPr/>
      <dgm:t>
        <a:bodyPr/>
        <a:lstStyle/>
        <a:p>
          <a:r>
            <a:rPr lang="ru-RU" sz="1000" b="1" i="0" dirty="0" err="1"/>
            <a:t>CardTable</a:t>
          </a:r>
          <a:r>
            <a:rPr lang="en-US" sz="1000" b="1" i="0" dirty="0"/>
            <a:t> </a:t>
          </a:r>
          <a:r>
            <a:rPr lang="ru-RU" sz="1000" b="0" i="0" dirty="0"/>
            <a:t>представляет объекты старшего поколения в виде набора карт. Изначально карты повёрнуты рубашками вверх. Если старший объект ссылается на молодой, карта переворачивается. И при следующей сборке мусора на достижимость проверяются только объекты, доступные «из-под этой карты».</a:t>
          </a:r>
          <a:endParaRPr lang="ru-RU" sz="1000" dirty="0"/>
        </a:p>
      </dgm:t>
    </dgm:pt>
    <dgm:pt modelId="{7DA19BF1-C46E-48E8-98CF-F13FD04B6F45}" type="parTrans" cxnId="{81C938ED-A340-4D33-97E7-8F88F5D976BE}">
      <dgm:prSet/>
      <dgm:spPr/>
      <dgm:t>
        <a:bodyPr/>
        <a:lstStyle/>
        <a:p>
          <a:endParaRPr lang="ru-RU"/>
        </a:p>
      </dgm:t>
    </dgm:pt>
    <dgm:pt modelId="{EFDAFC58-3A81-4211-B3B1-812DE269D823}" type="sibTrans" cxnId="{81C938ED-A340-4D33-97E7-8F88F5D976BE}">
      <dgm:prSet/>
      <dgm:spPr/>
      <dgm:t>
        <a:bodyPr/>
        <a:lstStyle/>
        <a:p>
          <a:endParaRPr lang="ru-RU"/>
        </a:p>
      </dgm:t>
    </dgm:pt>
    <dgm:pt modelId="{788EC2F8-3D5C-4920-9DFE-F5F07475E688}">
      <dgm:prSet phldrT="[Текст]" custT="1"/>
      <dgm:spPr/>
      <dgm:t>
        <a:bodyPr/>
        <a:lstStyle/>
        <a:p>
          <a:r>
            <a:rPr lang="ru-RU" sz="1000" b="0" i="0" dirty="0"/>
            <a:t>Чтобы объект считался достижимым, на него должна быть ссылка или из стека, или из области старшего поколения, или из области статической памяти. Именно в этих областях начинается поиск достижимых объектов. Они относятся к </a:t>
          </a:r>
          <a:r>
            <a:rPr lang="ru-RU" sz="1000" b="1" i="0" dirty="0"/>
            <a:t>корневому множеству объектов.</a:t>
          </a:r>
          <a:endParaRPr lang="ru-RU" sz="1000" b="0" i="0" dirty="0"/>
        </a:p>
      </dgm:t>
    </dgm:pt>
    <dgm:pt modelId="{2C963D47-963B-47D8-BD63-81E2DB25B681}" type="parTrans" cxnId="{D2E26313-1AE2-4673-AA01-34F29D6BBEE2}">
      <dgm:prSet/>
      <dgm:spPr/>
      <dgm:t>
        <a:bodyPr/>
        <a:lstStyle/>
        <a:p>
          <a:endParaRPr lang="ru-RU"/>
        </a:p>
      </dgm:t>
    </dgm:pt>
    <dgm:pt modelId="{28FEFA7D-A968-42E3-BA33-D51915C6FD4B}" type="sibTrans" cxnId="{D2E26313-1AE2-4673-AA01-34F29D6BBEE2}">
      <dgm:prSet/>
      <dgm:spPr/>
      <dgm:t>
        <a:bodyPr/>
        <a:lstStyle/>
        <a:p>
          <a:endParaRPr lang="ru-RU"/>
        </a:p>
      </dgm:t>
    </dgm:pt>
    <dgm:pt modelId="{5BF93A39-12F1-4579-9486-9191B9131099}" type="pres">
      <dgm:prSet presAssocID="{464C1C43-4422-42BC-83E3-68AB3149EA5B}" presName="Name0" presStyleCnt="0">
        <dgm:presLayoutVars>
          <dgm:chMax/>
          <dgm:chPref/>
          <dgm:dir/>
          <dgm:animLvl val="lvl"/>
        </dgm:presLayoutVars>
      </dgm:prSet>
      <dgm:spPr/>
    </dgm:pt>
    <dgm:pt modelId="{7C48AC62-223F-428A-89AE-A68153CA8824}" type="pres">
      <dgm:prSet presAssocID="{BF801225-8E60-41E5-B96E-84D8EC9B51CC}" presName="composite" presStyleCnt="0"/>
      <dgm:spPr/>
    </dgm:pt>
    <dgm:pt modelId="{D2BDC69D-C472-44F3-B422-6C0664A837EB}" type="pres">
      <dgm:prSet presAssocID="{BF801225-8E60-41E5-B96E-84D8EC9B51CC}" presName="Parent1" presStyleLbl="node1" presStyleIdx="0" presStyleCnt="6" custLinFactNeighborX="-1408">
        <dgm:presLayoutVars>
          <dgm:chMax val="1"/>
          <dgm:chPref val="1"/>
          <dgm:bulletEnabled val="1"/>
        </dgm:presLayoutVars>
      </dgm:prSet>
      <dgm:spPr/>
    </dgm:pt>
    <dgm:pt modelId="{F35A8FF9-2040-4203-ACC4-32385A799F1C}" type="pres">
      <dgm:prSet presAssocID="{BF801225-8E60-41E5-B96E-84D8EC9B51CC}" presName="Childtext1" presStyleLbl="revTx" presStyleIdx="0" presStyleCnt="3" custScaleX="186769" custLinFactNeighborX="47254">
        <dgm:presLayoutVars>
          <dgm:chMax val="0"/>
          <dgm:chPref val="0"/>
          <dgm:bulletEnabled val="1"/>
        </dgm:presLayoutVars>
      </dgm:prSet>
      <dgm:spPr/>
    </dgm:pt>
    <dgm:pt modelId="{522E93A7-2932-4E2A-A1AF-6DF6EB8C5A22}" type="pres">
      <dgm:prSet presAssocID="{BF801225-8E60-41E5-B96E-84D8EC9B51CC}" presName="BalanceSpacing" presStyleCnt="0"/>
      <dgm:spPr/>
    </dgm:pt>
    <dgm:pt modelId="{B0AADA5A-752E-44E5-A1BE-FFBC34894397}" type="pres">
      <dgm:prSet presAssocID="{BF801225-8E60-41E5-B96E-84D8EC9B51CC}" presName="BalanceSpacing1" presStyleCnt="0"/>
      <dgm:spPr/>
    </dgm:pt>
    <dgm:pt modelId="{E9ACFBAF-F98D-498C-968D-805F059AF5DB}" type="pres">
      <dgm:prSet presAssocID="{EFF8FBFC-8F74-4CFD-B68C-A598E40D9E4E}" presName="Accent1Text" presStyleLbl="node1" presStyleIdx="1" presStyleCnt="6"/>
      <dgm:spPr/>
    </dgm:pt>
    <dgm:pt modelId="{6C470E4A-C753-4F47-A9AF-818D17CCC5B4}" type="pres">
      <dgm:prSet presAssocID="{EFF8FBFC-8F74-4CFD-B68C-A598E40D9E4E}" presName="spaceBetweenRectangles" presStyleCnt="0"/>
      <dgm:spPr/>
    </dgm:pt>
    <dgm:pt modelId="{A49A38EB-479F-4EB8-B02F-6F83F679CCEC}" type="pres">
      <dgm:prSet presAssocID="{89D49F69-12B0-474A-A3B0-648DA248C6F9}" presName="composite" presStyleCnt="0"/>
      <dgm:spPr/>
    </dgm:pt>
    <dgm:pt modelId="{F5A2FB76-E90C-4567-9741-4EF9CE9521A6}" type="pres">
      <dgm:prSet presAssocID="{89D49F69-12B0-474A-A3B0-648DA248C6F9}" presName="Parent1" presStyleLbl="node1" presStyleIdx="2" presStyleCnt="6" custLinFactNeighborX="-69019" custLinFactNeighborY="-2581">
        <dgm:presLayoutVars>
          <dgm:chMax val="1"/>
          <dgm:chPref val="1"/>
          <dgm:bulletEnabled val="1"/>
        </dgm:presLayoutVars>
      </dgm:prSet>
      <dgm:spPr/>
    </dgm:pt>
    <dgm:pt modelId="{C506B9CD-FDEA-48E8-9B2C-5BF705D138DB}" type="pres">
      <dgm:prSet presAssocID="{89D49F69-12B0-474A-A3B0-648DA248C6F9}" presName="Childtext1" presStyleLbl="revTx" presStyleIdx="1" presStyleCnt="3" custScaleX="229781" custLinFactX="-28281" custLinFactNeighborX="-100000" custLinFactNeighborY="-4085">
        <dgm:presLayoutVars>
          <dgm:chMax val="0"/>
          <dgm:chPref val="0"/>
          <dgm:bulletEnabled val="1"/>
        </dgm:presLayoutVars>
      </dgm:prSet>
      <dgm:spPr/>
    </dgm:pt>
    <dgm:pt modelId="{3247E035-C7DF-4B35-A942-77C87DCB484F}" type="pres">
      <dgm:prSet presAssocID="{89D49F69-12B0-474A-A3B0-648DA248C6F9}" presName="BalanceSpacing" presStyleCnt="0"/>
      <dgm:spPr/>
    </dgm:pt>
    <dgm:pt modelId="{F0FF9F5B-D33D-44E1-8C5E-1832AB62C693}" type="pres">
      <dgm:prSet presAssocID="{89D49F69-12B0-474A-A3B0-648DA248C6F9}" presName="BalanceSpacing1" presStyleCnt="0"/>
      <dgm:spPr/>
    </dgm:pt>
    <dgm:pt modelId="{AB85CEC1-1920-4B6D-BE97-0AE5113ACDB5}" type="pres">
      <dgm:prSet presAssocID="{014C35F2-C324-43C0-B38F-0680DDCFC1F7}" presName="Accent1Text" presStyleLbl="node1" presStyleIdx="3" presStyleCnt="6" custLinFactNeighborX="-70425" custLinFactNeighborY="-1229"/>
      <dgm:spPr/>
    </dgm:pt>
    <dgm:pt modelId="{9BC11C75-7EFA-49D3-8D7B-3AEC04936152}" type="pres">
      <dgm:prSet presAssocID="{014C35F2-C324-43C0-B38F-0680DDCFC1F7}" presName="spaceBetweenRectangles" presStyleCnt="0"/>
      <dgm:spPr/>
    </dgm:pt>
    <dgm:pt modelId="{DB1A69C4-61A1-4D4A-AF9E-987FCB7F4846}" type="pres">
      <dgm:prSet presAssocID="{F8BDEEBA-C597-4FC6-A4DE-CF53FF30D2DF}" presName="composite" presStyleCnt="0"/>
      <dgm:spPr/>
    </dgm:pt>
    <dgm:pt modelId="{EC418D7E-961A-445F-9011-2F7B9AC2437E}" type="pres">
      <dgm:prSet presAssocID="{F8BDEEBA-C597-4FC6-A4DE-CF53FF30D2DF}" presName="Parent1" presStyleLbl="node1" presStyleIdx="4" presStyleCnt="6" custLinFactNeighborX="9827" custLinFactNeighborY="-4903">
        <dgm:presLayoutVars>
          <dgm:chMax val="1"/>
          <dgm:chPref val="1"/>
          <dgm:bulletEnabled val="1"/>
        </dgm:presLayoutVars>
      </dgm:prSet>
      <dgm:spPr/>
    </dgm:pt>
    <dgm:pt modelId="{7C14DBC8-8A96-4A0F-82FA-35808396F5F1}" type="pres">
      <dgm:prSet presAssocID="{F8BDEEBA-C597-4FC6-A4DE-CF53FF30D2DF}" presName="Childtext1" presStyleLbl="revTx" presStyleIdx="2" presStyleCnt="3" custScaleX="225412" custLinFactNeighborX="75731" custLinFactNeighborY="-929">
        <dgm:presLayoutVars>
          <dgm:chMax val="0"/>
          <dgm:chPref val="0"/>
          <dgm:bulletEnabled val="1"/>
        </dgm:presLayoutVars>
      </dgm:prSet>
      <dgm:spPr/>
    </dgm:pt>
    <dgm:pt modelId="{67269941-97AB-43A4-82B9-9B6F39A50775}" type="pres">
      <dgm:prSet presAssocID="{F8BDEEBA-C597-4FC6-A4DE-CF53FF30D2DF}" presName="BalanceSpacing" presStyleCnt="0"/>
      <dgm:spPr/>
    </dgm:pt>
    <dgm:pt modelId="{B6D8BC91-DA70-4F28-A81D-743D104E7545}" type="pres">
      <dgm:prSet presAssocID="{F8BDEEBA-C597-4FC6-A4DE-CF53FF30D2DF}" presName="BalanceSpacing1" presStyleCnt="0"/>
      <dgm:spPr/>
    </dgm:pt>
    <dgm:pt modelId="{94042A55-2A34-4724-840A-562E3A8DD258}" type="pres">
      <dgm:prSet presAssocID="{AA350545-5949-4FAE-A1B1-5DD05E416C50}" presName="Accent1Text" presStyleLbl="node1" presStyleIdx="5" presStyleCnt="6" custLinFactNeighborX="9825" custLinFactNeighborY="-4901"/>
      <dgm:spPr/>
    </dgm:pt>
  </dgm:ptLst>
  <dgm:cxnLst>
    <dgm:cxn modelId="{0B1F880B-0251-4007-92BA-60566A669AEE}" type="presOf" srcId="{306A5FD5-C3DA-413D-B06E-B48235814C19}" destId="{7C14DBC8-8A96-4A0F-82FA-35808396F5F1}" srcOrd="0" destOrd="0" presId="urn:microsoft.com/office/officeart/2008/layout/AlternatingHexagons"/>
    <dgm:cxn modelId="{D2E26313-1AE2-4673-AA01-34F29D6BBEE2}" srcId="{BF801225-8E60-41E5-B96E-84D8EC9B51CC}" destId="{788EC2F8-3D5C-4920-9DFE-F5F07475E688}" srcOrd="0" destOrd="0" parTransId="{2C963D47-963B-47D8-BD63-81E2DB25B681}" sibTransId="{28FEFA7D-A968-42E3-BA33-D51915C6FD4B}"/>
    <dgm:cxn modelId="{2C767A15-ACED-404B-A507-C2716D97D8AE}" srcId="{89D49F69-12B0-474A-A3B0-648DA248C6F9}" destId="{BE6F13F8-ED02-4000-88FB-3B52D9A262DD}" srcOrd="0" destOrd="0" parTransId="{C279EDD3-5346-467B-9258-D7ED6C8DC4F5}" sibTransId="{4901A804-DB6E-469B-B218-3165DCEC49A4}"/>
    <dgm:cxn modelId="{07B15928-9016-45AA-BB7F-09092851D9CA}" srcId="{464C1C43-4422-42BC-83E3-68AB3149EA5B}" destId="{F8BDEEBA-C597-4FC6-A4DE-CF53FF30D2DF}" srcOrd="2" destOrd="0" parTransId="{1DD1720D-8175-4888-AE9C-BF8CCF902DAC}" sibTransId="{AA350545-5949-4FAE-A1B1-5DD05E416C50}"/>
    <dgm:cxn modelId="{D645A95D-C63D-4FF3-89BE-2E1B11F7F553}" type="presOf" srcId="{89D49F69-12B0-474A-A3B0-648DA248C6F9}" destId="{F5A2FB76-E90C-4567-9741-4EF9CE9521A6}" srcOrd="0" destOrd="0" presId="urn:microsoft.com/office/officeart/2008/layout/AlternatingHexagons"/>
    <dgm:cxn modelId="{7DC90253-2197-44A7-81B9-DBE87B692C52}" type="presOf" srcId="{BF801225-8E60-41E5-B96E-84D8EC9B51CC}" destId="{D2BDC69D-C472-44F3-B422-6C0664A837EB}" srcOrd="0" destOrd="0" presId="urn:microsoft.com/office/officeart/2008/layout/AlternatingHexagons"/>
    <dgm:cxn modelId="{22CEFB76-FFE5-498E-AF3C-8028CCE103BC}" type="presOf" srcId="{F8BDEEBA-C597-4FC6-A4DE-CF53FF30D2DF}" destId="{EC418D7E-961A-445F-9011-2F7B9AC2437E}" srcOrd="0" destOrd="0" presId="urn:microsoft.com/office/officeart/2008/layout/AlternatingHexagons"/>
    <dgm:cxn modelId="{E5548984-65C5-432E-93A3-4A6C4E98AB05}" type="presOf" srcId="{788EC2F8-3D5C-4920-9DFE-F5F07475E688}" destId="{F35A8FF9-2040-4203-ACC4-32385A799F1C}" srcOrd="0" destOrd="0" presId="urn:microsoft.com/office/officeart/2008/layout/AlternatingHexagons"/>
    <dgm:cxn modelId="{380B28A6-87FD-413A-B083-091995C707EB}" type="presOf" srcId="{EFF8FBFC-8F74-4CFD-B68C-A598E40D9E4E}" destId="{E9ACFBAF-F98D-498C-968D-805F059AF5DB}" srcOrd="0" destOrd="0" presId="urn:microsoft.com/office/officeart/2008/layout/AlternatingHexagons"/>
    <dgm:cxn modelId="{AE302EDA-C50B-4914-84C2-85B6CDFC5344}" type="presOf" srcId="{464C1C43-4422-42BC-83E3-68AB3149EA5B}" destId="{5BF93A39-12F1-4579-9486-9191B9131099}" srcOrd="0" destOrd="0" presId="urn:microsoft.com/office/officeart/2008/layout/AlternatingHexagons"/>
    <dgm:cxn modelId="{1F9AADE0-A60F-4868-A1C8-33BF780BBE42}" srcId="{464C1C43-4422-42BC-83E3-68AB3149EA5B}" destId="{BF801225-8E60-41E5-B96E-84D8EC9B51CC}" srcOrd="0" destOrd="0" parTransId="{E4CCAAF8-5C86-4CA3-AE1A-FBE37EDC0815}" sibTransId="{EFF8FBFC-8F74-4CFD-B68C-A598E40D9E4E}"/>
    <dgm:cxn modelId="{FF7A2EE6-08F7-4E3A-9068-0EEC5E7E78D6}" type="presOf" srcId="{AA350545-5949-4FAE-A1B1-5DD05E416C50}" destId="{94042A55-2A34-4724-840A-562E3A8DD258}" srcOrd="0" destOrd="0" presId="urn:microsoft.com/office/officeart/2008/layout/AlternatingHexagons"/>
    <dgm:cxn modelId="{501A15E7-487F-4947-BB7B-09794289496F}" type="presOf" srcId="{BE6F13F8-ED02-4000-88FB-3B52D9A262DD}" destId="{C506B9CD-FDEA-48E8-9B2C-5BF705D138DB}" srcOrd="0" destOrd="0" presId="urn:microsoft.com/office/officeart/2008/layout/AlternatingHexagons"/>
    <dgm:cxn modelId="{81C938ED-A340-4D33-97E7-8F88F5D976BE}" srcId="{F8BDEEBA-C597-4FC6-A4DE-CF53FF30D2DF}" destId="{306A5FD5-C3DA-413D-B06E-B48235814C19}" srcOrd="0" destOrd="0" parTransId="{7DA19BF1-C46E-48E8-98CF-F13FD04B6F45}" sibTransId="{EFDAFC58-3A81-4211-B3B1-812DE269D823}"/>
    <dgm:cxn modelId="{6F5EE3F1-F27D-4555-8106-6C2301DC66B0}" srcId="{464C1C43-4422-42BC-83E3-68AB3149EA5B}" destId="{89D49F69-12B0-474A-A3B0-648DA248C6F9}" srcOrd="1" destOrd="0" parTransId="{4F0DC08D-FEAE-4558-A3DF-10AA0CE9113A}" sibTransId="{014C35F2-C324-43C0-B38F-0680DDCFC1F7}"/>
    <dgm:cxn modelId="{1BD12EF4-69DA-44F2-AEF1-539EA6B1313A}" type="presOf" srcId="{014C35F2-C324-43C0-B38F-0680DDCFC1F7}" destId="{AB85CEC1-1920-4B6D-BE97-0AE5113ACDB5}" srcOrd="0" destOrd="0" presId="urn:microsoft.com/office/officeart/2008/layout/AlternatingHexagons"/>
    <dgm:cxn modelId="{5803A713-9DB7-4495-8675-151642E51E32}" type="presParOf" srcId="{5BF93A39-12F1-4579-9486-9191B9131099}" destId="{7C48AC62-223F-428A-89AE-A68153CA8824}" srcOrd="0" destOrd="0" presId="urn:microsoft.com/office/officeart/2008/layout/AlternatingHexagons"/>
    <dgm:cxn modelId="{6BE4CA2A-EBBF-4207-8F4E-B7746E99B5C6}" type="presParOf" srcId="{7C48AC62-223F-428A-89AE-A68153CA8824}" destId="{D2BDC69D-C472-44F3-B422-6C0664A837EB}" srcOrd="0" destOrd="0" presId="urn:microsoft.com/office/officeart/2008/layout/AlternatingHexagons"/>
    <dgm:cxn modelId="{0FB84C3A-1FDE-4D20-8D7B-321758DF4F76}" type="presParOf" srcId="{7C48AC62-223F-428A-89AE-A68153CA8824}" destId="{F35A8FF9-2040-4203-ACC4-32385A799F1C}" srcOrd="1" destOrd="0" presId="urn:microsoft.com/office/officeart/2008/layout/AlternatingHexagons"/>
    <dgm:cxn modelId="{0406166A-96B4-4C20-8F94-5AEE58C8BAD1}" type="presParOf" srcId="{7C48AC62-223F-428A-89AE-A68153CA8824}" destId="{522E93A7-2932-4E2A-A1AF-6DF6EB8C5A22}" srcOrd="2" destOrd="0" presId="urn:microsoft.com/office/officeart/2008/layout/AlternatingHexagons"/>
    <dgm:cxn modelId="{E8E098C1-0326-48D2-8E8E-73F3B455C62C}" type="presParOf" srcId="{7C48AC62-223F-428A-89AE-A68153CA8824}" destId="{B0AADA5A-752E-44E5-A1BE-FFBC34894397}" srcOrd="3" destOrd="0" presId="urn:microsoft.com/office/officeart/2008/layout/AlternatingHexagons"/>
    <dgm:cxn modelId="{9FF7BDF0-4C04-4057-9CFA-FD760D8E34B9}" type="presParOf" srcId="{7C48AC62-223F-428A-89AE-A68153CA8824}" destId="{E9ACFBAF-F98D-498C-968D-805F059AF5DB}" srcOrd="4" destOrd="0" presId="urn:microsoft.com/office/officeart/2008/layout/AlternatingHexagons"/>
    <dgm:cxn modelId="{954C6557-F06F-4B7D-8CF4-075B7B60B268}" type="presParOf" srcId="{5BF93A39-12F1-4579-9486-9191B9131099}" destId="{6C470E4A-C753-4F47-A9AF-818D17CCC5B4}" srcOrd="1" destOrd="0" presId="urn:microsoft.com/office/officeart/2008/layout/AlternatingHexagons"/>
    <dgm:cxn modelId="{18C25C8F-4EA2-4D0F-8FF8-B1B2D3D3200C}" type="presParOf" srcId="{5BF93A39-12F1-4579-9486-9191B9131099}" destId="{A49A38EB-479F-4EB8-B02F-6F83F679CCEC}" srcOrd="2" destOrd="0" presId="urn:microsoft.com/office/officeart/2008/layout/AlternatingHexagons"/>
    <dgm:cxn modelId="{CC0AF647-047D-4A19-A125-281C39E6A825}" type="presParOf" srcId="{A49A38EB-479F-4EB8-B02F-6F83F679CCEC}" destId="{F5A2FB76-E90C-4567-9741-4EF9CE9521A6}" srcOrd="0" destOrd="0" presId="urn:microsoft.com/office/officeart/2008/layout/AlternatingHexagons"/>
    <dgm:cxn modelId="{D577ADE2-028B-4B5E-AC2B-17F3CE22EE1A}" type="presParOf" srcId="{A49A38EB-479F-4EB8-B02F-6F83F679CCEC}" destId="{C506B9CD-FDEA-48E8-9B2C-5BF705D138DB}" srcOrd="1" destOrd="0" presId="urn:microsoft.com/office/officeart/2008/layout/AlternatingHexagons"/>
    <dgm:cxn modelId="{89E7D535-3628-4B65-BA1B-FE093B9C0D3A}" type="presParOf" srcId="{A49A38EB-479F-4EB8-B02F-6F83F679CCEC}" destId="{3247E035-C7DF-4B35-A942-77C87DCB484F}" srcOrd="2" destOrd="0" presId="urn:microsoft.com/office/officeart/2008/layout/AlternatingHexagons"/>
    <dgm:cxn modelId="{BAD909A2-4A07-447C-8A13-775949D778D7}" type="presParOf" srcId="{A49A38EB-479F-4EB8-B02F-6F83F679CCEC}" destId="{F0FF9F5B-D33D-44E1-8C5E-1832AB62C693}" srcOrd="3" destOrd="0" presId="urn:microsoft.com/office/officeart/2008/layout/AlternatingHexagons"/>
    <dgm:cxn modelId="{6ADD75F8-8D69-410F-AC84-C66C4C7DBF37}" type="presParOf" srcId="{A49A38EB-479F-4EB8-B02F-6F83F679CCEC}" destId="{AB85CEC1-1920-4B6D-BE97-0AE5113ACDB5}" srcOrd="4" destOrd="0" presId="urn:microsoft.com/office/officeart/2008/layout/AlternatingHexagons"/>
    <dgm:cxn modelId="{2B46079E-600A-4D4E-82E8-767F717A668B}" type="presParOf" srcId="{5BF93A39-12F1-4579-9486-9191B9131099}" destId="{9BC11C75-7EFA-49D3-8D7B-3AEC04936152}" srcOrd="3" destOrd="0" presId="urn:microsoft.com/office/officeart/2008/layout/AlternatingHexagons"/>
    <dgm:cxn modelId="{835838A4-AD32-44A6-9358-02DAED53A7CC}" type="presParOf" srcId="{5BF93A39-12F1-4579-9486-9191B9131099}" destId="{DB1A69C4-61A1-4D4A-AF9E-987FCB7F4846}" srcOrd="4" destOrd="0" presId="urn:microsoft.com/office/officeart/2008/layout/AlternatingHexagons"/>
    <dgm:cxn modelId="{91659D55-6E88-4CCB-B300-6C119DA9147A}" type="presParOf" srcId="{DB1A69C4-61A1-4D4A-AF9E-987FCB7F4846}" destId="{EC418D7E-961A-445F-9011-2F7B9AC2437E}" srcOrd="0" destOrd="0" presId="urn:microsoft.com/office/officeart/2008/layout/AlternatingHexagons"/>
    <dgm:cxn modelId="{94D9533D-220B-42E5-9977-612B4D3453CB}" type="presParOf" srcId="{DB1A69C4-61A1-4D4A-AF9E-987FCB7F4846}" destId="{7C14DBC8-8A96-4A0F-82FA-35808396F5F1}" srcOrd="1" destOrd="0" presId="urn:microsoft.com/office/officeart/2008/layout/AlternatingHexagons"/>
    <dgm:cxn modelId="{3BF3B12A-C7CB-4D0E-8B0C-1DC985F18E9F}" type="presParOf" srcId="{DB1A69C4-61A1-4D4A-AF9E-987FCB7F4846}" destId="{67269941-97AB-43A4-82B9-9B6F39A50775}" srcOrd="2" destOrd="0" presId="urn:microsoft.com/office/officeart/2008/layout/AlternatingHexagons"/>
    <dgm:cxn modelId="{04CF524B-4AD1-4B2C-9027-836D0E24C3D8}" type="presParOf" srcId="{DB1A69C4-61A1-4D4A-AF9E-987FCB7F4846}" destId="{B6D8BC91-DA70-4F28-A81D-743D104E7545}" srcOrd="3" destOrd="0" presId="urn:microsoft.com/office/officeart/2008/layout/AlternatingHexagons"/>
    <dgm:cxn modelId="{6065923D-6A0B-44D7-8937-F9F2B72D4258}" type="presParOf" srcId="{DB1A69C4-61A1-4D4A-AF9E-987FCB7F4846}" destId="{94042A55-2A34-4724-840A-562E3A8DD25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448ED3-BD17-47CD-BF4A-EB34945EADC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49958C8-43EC-436C-81A7-32A1EAC03A2E}">
      <dgm:prSet/>
      <dgm:spPr/>
      <dgm:t>
        <a:bodyPr/>
        <a:lstStyle/>
        <a:p>
          <a:endParaRPr lang="ru-RU" dirty="0"/>
        </a:p>
      </dgm:t>
    </dgm:pt>
    <dgm:pt modelId="{685FAE5E-9943-4BD0-A2AC-6EB959F77153}" type="parTrans" cxnId="{AEDEC880-94BD-4095-8DCE-499D50427ED3}">
      <dgm:prSet/>
      <dgm:spPr/>
      <dgm:t>
        <a:bodyPr/>
        <a:lstStyle/>
        <a:p>
          <a:endParaRPr lang="ru-RU"/>
        </a:p>
      </dgm:t>
    </dgm:pt>
    <dgm:pt modelId="{29119348-ADFC-4308-9A57-42853E941510}" type="sibTrans" cxnId="{AEDEC880-94BD-4095-8DCE-499D50427ED3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23" t="-4312" r="-15123" b="-4312"/>
          </a:stretch>
        </a:blipFill>
      </dgm:spPr>
      <dgm:t>
        <a:bodyPr/>
        <a:lstStyle/>
        <a:p>
          <a:endParaRPr lang="ru-RU"/>
        </a:p>
      </dgm:t>
    </dgm:pt>
    <dgm:pt modelId="{91A66C7B-4066-41BB-BF80-E5A032CA9104}">
      <dgm:prSet phldrT="[Текст]"/>
      <dgm:spPr/>
      <dgm:t>
        <a:bodyPr/>
        <a:lstStyle/>
        <a:p>
          <a:r>
            <a:rPr lang="en-US" dirty="0"/>
            <a:t>CMS &amp; G1</a:t>
          </a:r>
          <a:endParaRPr lang="ru-RU" dirty="0"/>
        </a:p>
      </dgm:t>
    </dgm:pt>
    <dgm:pt modelId="{62AF1B71-4511-4D8C-A3C5-0B2B53719BA7}" type="parTrans" cxnId="{E757FBBD-329E-4D3F-AEAA-861671BC3B93}">
      <dgm:prSet/>
      <dgm:spPr/>
      <dgm:t>
        <a:bodyPr/>
        <a:lstStyle/>
        <a:p>
          <a:endParaRPr lang="ru-RU"/>
        </a:p>
      </dgm:t>
    </dgm:pt>
    <dgm:pt modelId="{C671D562-1671-49BB-8A5C-7649A85EB1D8}" type="sibTrans" cxnId="{E757FBBD-329E-4D3F-AEAA-861671BC3B93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ru-RU"/>
        </a:p>
      </dgm:t>
    </dgm:pt>
    <dgm:pt modelId="{43A53589-28EB-47B7-939D-5C886DC08DF9}">
      <dgm:prSet phldrT="[Текст]"/>
      <dgm:spPr/>
      <dgm:t>
        <a:bodyPr/>
        <a:lstStyle/>
        <a:p>
          <a:r>
            <a:rPr lang="en-US" dirty="0"/>
            <a:t>ZGC &amp; </a:t>
          </a:r>
          <a:r>
            <a:rPr lang="ru-RU" b="0" i="0" dirty="0" err="1"/>
            <a:t>Shenandoah</a:t>
          </a:r>
          <a:endParaRPr lang="ru-RU" dirty="0"/>
        </a:p>
      </dgm:t>
    </dgm:pt>
    <dgm:pt modelId="{3E7BE41B-3692-4036-825D-37981E897521}" type="parTrans" cxnId="{BDD463E9-2C8F-4595-B2D6-43D1F77DD89D}">
      <dgm:prSet/>
      <dgm:spPr/>
      <dgm:t>
        <a:bodyPr/>
        <a:lstStyle/>
        <a:p>
          <a:endParaRPr lang="ru-RU"/>
        </a:p>
      </dgm:t>
    </dgm:pt>
    <dgm:pt modelId="{4407E667-D69B-4790-8970-7BF56D583031}" type="sibTrans" cxnId="{BDD463E9-2C8F-4595-B2D6-43D1F77DD89D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2A47175B-29C8-42F1-ACC0-0B91A5628D47}">
      <dgm:prSet phldrT="[Текст]"/>
      <dgm:spPr/>
      <dgm:t>
        <a:bodyPr/>
        <a:lstStyle/>
        <a:p>
          <a:r>
            <a:rPr lang="en-US" dirty="0"/>
            <a:t>Serial &amp; Parallel</a:t>
          </a:r>
          <a:endParaRPr lang="ru-RU" dirty="0"/>
        </a:p>
      </dgm:t>
    </dgm:pt>
    <dgm:pt modelId="{048106BB-4137-438F-A7AF-B2A76879BC2B}" type="sibTrans" cxnId="{DC49FA6D-94FC-436E-B02D-3DEC733B8CD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480C206D-5A85-4DAB-8259-6A4C6259CBDD}" type="parTrans" cxnId="{DC49FA6D-94FC-436E-B02D-3DEC733B8CDF}">
      <dgm:prSet/>
      <dgm:spPr/>
      <dgm:t>
        <a:bodyPr/>
        <a:lstStyle/>
        <a:p>
          <a:endParaRPr lang="ru-RU"/>
        </a:p>
      </dgm:t>
    </dgm:pt>
    <dgm:pt modelId="{ACD27DEF-1B89-446C-8F30-7699F1DB8331}" type="pres">
      <dgm:prSet presAssocID="{00448ED3-BD17-47CD-BF4A-EB34945EADC9}" presName="Name0" presStyleCnt="0">
        <dgm:presLayoutVars>
          <dgm:chMax val="7"/>
          <dgm:chPref val="7"/>
          <dgm:dir/>
        </dgm:presLayoutVars>
      </dgm:prSet>
      <dgm:spPr/>
    </dgm:pt>
    <dgm:pt modelId="{82B35234-9B7D-46D1-9744-FDDF4D45EAE8}" type="pres">
      <dgm:prSet presAssocID="{00448ED3-BD17-47CD-BF4A-EB34945EADC9}" presName="Name1" presStyleCnt="0"/>
      <dgm:spPr/>
    </dgm:pt>
    <dgm:pt modelId="{AE4891B2-91D3-4AE4-AECD-E877A7F9650B}" type="pres">
      <dgm:prSet presAssocID="{29119348-ADFC-4308-9A57-42853E941510}" presName="picture_1" presStyleCnt="0"/>
      <dgm:spPr/>
    </dgm:pt>
    <dgm:pt modelId="{83CB949B-B687-490C-86C8-6EC6B91FC292}" type="pres">
      <dgm:prSet presAssocID="{29119348-ADFC-4308-9A57-42853E941510}" presName="pictureRepeatNode" presStyleLbl="alignImgPlace1" presStyleIdx="0" presStyleCnt="4" custLinFactNeighborX="-454"/>
      <dgm:spPr/>
    </dgm:pt>
    <dgm:pt modelId="{6983853B-7F32-463D-8505-9A9DFE177332}" type="pres">
      <dgm:prSet presAssocID="{149958C8-43EC-436C-81A7-32A1EAC03A2E}" presName="text_1" presStyleLbl="node1" presStyleIdx="0" presStyleCnt="0">
        <dgm:presLayoutVars>
          <dgm:bulletEnabled val="1"/>
        </dgm:presLayoutVars>
      </dgm:prSet>
      <dgm:spPr/>
    </dgm:pt>
    <dgm:pt modelId="{9BD9229D-3BBB-405A-9108-9CE45E10E662}" type="pres">
      <dgm:prSet presAssocID="{048106BB-4137-438F-A7AF-B2A76879BC2B}" presName="picture_2" presStyleCnt="0"/>
      <dgm:spPr/>
    </dgm:pt>
    <dgm:pt modelId="{659E7BCA-0D8B-40F0-B8A2-D27C76B9D6A3}" type="pres">
      <dgm:prSet presAssocID="{048106BB-4137-438F-A7AF-B2A76879BC2B}" presName="pictureRepeatNode" presStyleLbl="alignImgPlace1" presStyleIdx="1" presStyleCnt="4"/>
      <dgm:spPr/>
    </dgm:pt>
    <dgm:pt modelId="{90F6E892-79EF-485B-84B3-F27C5367A49A}" type="pres">
      <dgm:prSet presAssocID="{2A47175B-29C8-42F1-ACC0-0B91A5628D47}" presName="line_2" presStyleLbl="parChTrans1D1" presStyleIdx="0" presStyleCnt="3"/>
      <dgm:spPr/>
    </dgm:pt>
    <dgm:pt modelId="{6088902C-910B-4B2C-9051-4E67BC0B21B9}" type="pres">
      <dgm:prSet presAssocID="{2A47175B-29C8-42F1-ACC0-0B91A5628D47}" presName="textparent_2" presStyleLbl="node1" presStyleIdx="0" presStyleCnt="0"/>
      <dgm:spPr/>
    </dgm:pt>
    <dgm:pt modelId="{34C2C53C-52D8-4000-9815-80BECF4644CF}" type="pres">
      <dgm:prSet presAssocID="{2A47175B-29C8-42F1-ACC0-0B91A5628D47}" presName="text_2" presStyleLbl="revTx" presStyleIdx="0" presStyleCnt="3">
        <dgm:presLayoutVars>
          <dgm:bulletEnabled val="1"/>
        </dgm:presLayoutVars>
      </dgm:prSet>
      <dgm:spPr/>
    </dgm:pt>
    <dgm:pt modelId="{FA4EF93E-C1BE-48D4-8D51-89305514F266}" type="pres">
      <dgm:prSet presAssocID="{C671D562-1671-49BB-8A5C-7649A85EB1D8}" presName="picture_3" presStyleCnt="0"/>
      <dgm:spPr/>
    </dgm:pt>
    <dgm:pt modelId="{EEDA4C74-D6C2-424D-B21E-28B365A9DACC}" type="pres">
      <dgm:prSet presAssocID="{C671D562-1671-49BB-8A5C-7649A85EB1D8}" presName="pictureRepeatNode" presStyleLbl="alignImgPlace1" presStyleIdx="2" presStyleCnt="4"/>
      <dgm:spPr/>
    </dgm:pt>
    <dgm:pt modelId="{C983B9C2-24AB-425C-B127-14F460290BF1}" type="pres">
      <dgm:prSet presAssocID="{91A66C7B-4066-41BB-BF80-E5A032CA9104}" presName="line_3" presStyleLbl="parChTrans1D1" presStyleIdx="1" presStyleCnt="3"/>
      <dgm:spPr/>
    </dgm:pt>
    <dgm:pt modelId="{FEAA83F4-6490-4661-94E1-6438F7A5A839}" type="pres">
      <dgm:prSet presAssocID="{91A66C7B-4066-41BB-BF80-E5A032CA9104}" presName="textparent_3" presStyleLbl="node1" presStyleIdx="0" presStyleCnt="0"/>
      <dgm:spPr/>
    </dgm:pt>
    <dgm:pt modelId="{CAD24388-B82A-4D99-B263-56D45107AF17}" type="pres">
      <dgm:prSet presAssocID="{91A66C7B-4066-41BB-BF80-E5A032CA9104}" presName="text_3" presStyleLbl="revTx" presStyleIdx="1" presStyleCnt="3">
        <dgm:presLayoutVars>
          <dgm:bulletEnabled val="1"/>
        </dgm:presLayoutVars>
      </dgm:prSet>
      <dgm:spPr/>
    </dgm:pt>
    <dgm:pt modelId="{3E68A04A-ED1A-445A-8B5F-732400662291}" type="pres">
      <dgm:prSet presAssocID="{4407E667-D69B-4790-8970-7BF56D583031}" presName="picture_4" presStyleCnt="0"/>
      <dgm:spPr/>
    </dgm:pt>
    <dgm:pt modelId="{B5020DD1-DD30-493A-B584-809EB16A11E6}" type="pres">
      <dgm:prSet presAssocID="{4407E667-D69B-4790-8970-7BF56D583031}" presName="pictureRepeatNode" presStyleLbl="alignImgPlace1" presStyleIdx="3" presStyleCnt="4"/>
      <dgm:spPr/>
    </dgm:pt>
    <dgm:pt modelId="{5ED6C27C-6174-4508-9049-88034D2AD624}" type="pres">
      <dgm:prSet presAssocID="{43A53589-28EB-47B7-939D-5C886DC08DF9}" presName="line_4" presStyleLbl="parChTrans1D1" presStyleIdx="2" presStyleCnt="3"/>
      <dgm:spPr/>
    </dgm:pt>
    <dgm:pt modelId="{8D8B37C3-6B27-4B4F-860B-BB44601422A0}" type="pres">
      <dgm:prSet presAssocID="{43A53589-28EB-47B7-939D-5C886DC08DF9}" presName="textparent_4" presStyleLbl="node1" presStyleIdx="0" presStyleCnt="0"/>
      <dgm:spPr/>
    </dgm:pt>
    <dgm:pt modelId="{10E657AE-42A2-4FE8-BB7C-7DE1E4835BC7}" type="pres">
      <dgm:prSet presAssocID="{43A53589-28EB-47B7-939D-5C886DC08DF9}" presName="text_4" presStyleLbl="revTx" presStyleIdx="2" presStyleCnt="3">
        <dgm:presLayoutVars>
          <dgm:bulletEnabled val="1"/>
        </dgm:presLayoutVars>
      </dgm:prSet>
      <dgm:spPr/>
    </dgm:pt>
  </dgm:ptLst>
  <dgm:cxnLst>
    <dgm:cxn modelId="{3DF53500-B6DB-45D7-9099-ABAFE71D93C6}" type="presOf" srcId="{91A66C7B-4066-41BB-BF80-E5A032CA9104}" destId="{CAD24388-B82A-4D99-B263-56D45107AF17}" srcOrd="0" destOrd="0" presId="urn:microsoft.com/office/officeart/2008/layout/CircularPictureCallout"/>
    <dgm:cxn modelId="{CD12E431-B779-4A86-96E6-8AE03F135A3A}" type="presOf" srcId="{048106BB-4137-438F-A7AF-B2A76879BC2B}" destId="{659E7BCA-0D8B-40F0-B8A2-D27C76B9D6A3}" srcOrd="0" destOrd="0" presId="urn:microsoft.com/office/officeart/2008/layout/CircularPictureCallout"/>
    <dgm:cxn modelId="{01A2B56D-032E-44AC-961E-DED600F81385}" type="presOf" srcId="{29119348-ADFC-4308-9A57-42853E941510}" destId="{83CB949B-B687-490C-86C8-6EC6B91FC292}" srcOrd="0" destOrd="0" presId="urn:microsoft.com/office/officeart/2008/layout/CircularPictureCallout"/>
    <dgm:cxn modelId="{DC49FA6D-94FC-436E-B02D-3DEC733B8CDF}" srcId="{00448ED3-BD17-47CD-BF4A-EB34945EADC9}" destId="{2A47175B-29C8-42F1-ACC0-0B91A5628D47}" srcOrd="1" destOrd="0" parTransId="{480C206D-5A85-4DAB-8259-6A4C6259CBDD}" sibTransId="{048106BB-4137-438F-A7AF-B2A76879BC2B}"/>
    <dgm:cxn modelId="{8B59DF4E-E9D8-417B-A1C5-B7081973C7C2}" type="presOf" srcId="{43A53589-28EB-47B7-939D-5C886DC08DF9}" destId="{10E657AE-42A2-4FE8-BB7C-7DE1E4835BC7}" srcOrd="0" destOrd="0" presId="urn:microsoft.com/office/officeart/2008/layout/CircularPictureCallout"/>
    <dgm:cxn modelId="{AEDEC880-94BD-4095-8DCE-499D50427ED3}" srcId="{00448ED3-BD17-47CD-BF4A-EB34945EADC9}" destId="{149958C8-43EC-436C-81A7-32A1EAC03A2E}" srcOrd="0" destOrd="0" parTransId="{685FAE5E-9943-4BD0-A2AC-6EB959F77153}" sibTransId="{29119348-ADFC-4308-9A57-42853E941510}"/>
    <dgm:cxn modelId="{C3DD9B9B-C2DD-4FB9-A744-EF3ED8A80C8C}" type="presOf" srcId="{2A47175B-29C8-42F1-ACC0-0B91A5628D47}" destId="{34C2C53C-52D8-4000-9815-80BECF4644CF}" srcOrd="0" destOrd="0" presId="urn:microsoft.com/office/officeart/2008/layout/CircularPictureCallout"/>
    <dgm:cxn modelId="{5390ABAD-04E2-44AA-8F91-41E035E04E23}" type="presOf" srcId="{C671D562-1671-49BB-8A5C-7649A85EB1D8}" destId="{EEDA4C74-D6C2-424D-B21E-28B365A9DACC}" srcOrd="0" destOrd="0" presId="urn:microsoft.com/office/officeart/2008/layout/CircularPictureCallout"/>
    <dgm:cxn modelId="{C59B04AE-0D2E-4D3A-B103-B2AD0E1586DE}" type="presOf" srcId="{149958C8-43EC-436C-81A7-32A1EAC03A2E}" destId="{6983853B-7F32-463D-8505-9A9DFE177332}" srcOrd="0" destOrd="0" presId="urn:microsoft.com/office/officeart/2008/layout/CircularPictureCallout"/>
    <dgm:cxn modelId="{A369A5B8-68D4-418F-A045-2C24FC116800}" type="presOf" srcId="{00448ED3-BD17-47CD-BF4A-EB34945EADC9}" destId="{ACD27DEF-1B89-446C-8F30-7699F1DB8331}" srcOrd="0" destOrd="0" presId="urn:microsoft.com/office/officeart/2008/layout/CircularPictureCallout"/>
    <dgm:cxn modelId="{E757FBBD-329E-4D3F-AEAA-861671BC3B93}" srcId="{00448ED3-BD17-47CD-BF4A-EB34945EADC9}" destId="{91A66C7B-4066-41BB-BF80-E5A032CA9104}" srcOrd="2" destOrd="0" parTransId="{62AF1B71-4511-4D8C-A3C5-0B2B53719BA7}" sibTransId="{C671D562-1671-49BB-8A5C-7649A85EB1D8}"/>
    <dgm:cxn modelId="{6CCF50D8-D21E-445B-A6A4-A70A93CAC69E}" type="presOf" srcId="{4407E667-D69B-4790-8970-7BF56D583031}" destId="{B5020DD1-DD30-493A-B584-809EB16A11E6}" srcOrd="0" destOrd="0" presId="urn:microsoft.com/office/officeart/2008/layout/CircularPictureCallout"/>
    <dgm:cxn modelId="{BDD463E9-2C8F-4595-B2D6-43D1F77DD89D}" srcId="{00448ED3-BD17-47CD-BF4A-EB34945EADC9}" destId="{43A53589-28EB-47B7-939D-5C886DC08DF9}" srcOrd="3" destOrd="0" parTransId="{3E7BE41B-3692-4036-825D-37981E897521}" sibTransId="{4407E667-D69B-4790-8970-7BF56D583031}"/>
    <dgm:cxn modelId="{68EA885F-C308-45CD-B6F6-CAF76B20B437}" type="presParOf" srcId="{ACD27DEF-1B89-446C-8F30-7699F1DB8331}" destId="{82B35234-9B7D-46D1-9744-FDDF4D45EAE8}" srcOrd="0" destOrd="0" presId="urn:microsoft.com/office/officeart/2008/layout/CircularPictureCallout"/>
    <dgm:cxn modelId="{3F0D1CF8-2372-4EB3-B3B0-87B9D5CADE6F}" type="presParOf" srcId="{82B35234-9B7D-46D1-9744-FDDF4D45EAE8}" destId="{AE4891B2-91D3-4AE4-AECD-E877A7F9650B}" srcOrd="0" destOrd="0" presId="urn:microsoft.com/office/officeart/2008/layout/CircularPictureCallout"/>
    <dgm:cxn modelId="{B3A7E9E8-F46D-424A-B802-0FC3BCB0412C}" type="presParOf" srcId="{AE4891B2-91D3-4AE4-AECD-E877A7F9650B}" destId="{83CB949B-B687-490C-86C8-6EC6B91FC292}" srcOrd="0" destOrd="0" presId="urn:microsoft.com/office/officeart/2008/layout/CircularPictureCallout"/>
    <dgm:cxn modelId="{A6CC8541-8D16-4D80-94DF-5D6DBB7B1B57}" type="presParOf" srcId="{82B35234-9B7D-46D1-9744-FDDF4D45EAE8}" destId="{6983853B-7F32-463D-8505-9A9DFE177332}" srcOrd="1" destOrd="0" presId="urn:microsoft.com/office/officeart/2008/layout/CircularPictureCallout"/>
    <dgm:cxn modelId="{3EF043CC-5C15-43D0-B0E3-6DFAE780687C}" type="presParOf" srcId="{82B35234-9B7D-46D1-9744-FDDF4D45EAE8}" destId="{9BD9229D-3BBB-405A-9108-9CE45E10E662}" srcOrd="2" destOrd="0" presId="urn:microsoft.com/office/officeart/2008/layout/CircularPictureCallout"/>
    <dgm:cxn modelId="{1B8C311C-82E1-4C88-8B8D-CDA3FFB5D0CC}" type="presParOf" srcId="{9BD9229D-3BBB-405A-9108-9CE45E10E662}" destId="{659E7BCA-0D8B-40F0-B8A2-D27C76B9D6A3}" srcOrd="0" destOrd="0" presId="urn:microsoft.com/office/officeart/2008/layout/CircularPictureCallout"/>
    <dgm:cxn modelId="{6A390C6A-F52F-498F-A978-E84BF282742D}" type="presParOf" srcId="{82B35234-9B7D-46D1-9744-FDDF4D45EAE8}" destId="{90F6E892-79EF-485B-84B3-F27C5367A49A}" srcOrd="3" destOrd="0" presId="urn:microsoft.com/office/officeart/2008/layout/CircularPictureCallout"/>
    <dgm:cxn modelId="{2C6D844B-2D0E-4BCB-BFA6-214AAC7FFE64}" type="presParOf" srcId="{82B35234-9B7D-46D1-9744-FDDF4D45EAE8}" destId="{6088902C-910B-4B2C-9051-4E67BC0B21B9}" srcOrd="4" destOrd="0" presId="urn:microsoft.com/office/officeart/2008/layout/CircularPictureCallout"/>
    <dgm:cxn modelId="{837631C5-C78C-46AA-AACC-E69A18F1DCA7}" type="presParOf" srcId="{6088902C-910B-4B2C-9051-4E67BC0B21B9}" destId="{34C2C53C-52D8-4000-9815-80BECF4644CF}" srcOrd="0" destOrd="0" presId="urn:microsoft.com/office/officeart/2008/layout/CircularPictureCallout"/>
    <dgm:cxn modelId="{8D156FFD-D2F0-47F5-ABE4-DC3E794BE8BB}" type="presParOf" srcId="{82B35234-9B7D-46D1-9744-FDDF4D45EAE8}" destId="{FA4EF93E-C1BE-48D4-8D51-89305514F266}" srcOrd="5" destOrd="0" presId="urn:microsoft.com/office/officeart/2008/layout/CircularPictureCallout"/>
    <dgm:cxn modelId="{2098BEFE-9AB4-4043-845A-1A993F4E76A2}" type="presParOf" srcId="{FA4EF93E-C1BE-48D4-8D51-89305514F266}" destId="{EEDA4C74-D6C2-424D-B21E-28B365A9DACC}" srcOrd="0" destOrd="0" presId="urn:microsoft.com/office/officeart/2008/layout/CircularPictureCallout"/>
    <dgm:cxn modelId="{63AAC364-270B-438E-8C25-B07A5EAD5BAC}" type="presParOf" srcId="{82B35234-9B7D-46D1-9744-FDDF4D45EAE8}" destId="{C983B9C2-24AB-425C-B127-14F460290BF1}" srcOrd="6" destOrd="0" presId="urn:microsoft.com/office/officeart/2008/layout/CircularPictureCallout"/>
    <dgm:cxn modelId="{D413D84A-82C9-415A-BB50-0FA779271676}" type="presParOf" srcId="{82B35234-9B7D-46D1-9744-FDDF4D45EAE8}" destId="{FEAA83F4-6490-4661-94E1-6438F7A5A839}" srcOrd="7" destOrd="0" presId="urn:microsoft.com/office/officeart/2008/layout/CircularPictureCallout"/>
    <dgm:cxn modelId="{97C515B5-CF2B-457C-88BD-681EE265882D}" type="presParOf" srcId="{FEAA83F4-6490-4661-94E1-6438F7A5A839}" destId="{CAD24388-B82A-4D99-B263-56D45107AF17}" srcOrd="0" destOrd="0" presId="urn:microsoft.com/office/officeart/2008/layout/CircularPictureCallout"/>
    <dgm:cxn modelId="{5704240B-D10F-4A02-9FE7-905415B925A8}" type="presParOf" srcId="{82B35234-9B7D-46D1-9744-FDDF4D45EAE8}" destId="{3E68A04A-ED1A-445A-8B5F-732400662291}" srcOrd="8" destOrd="0" presId="urn:microsoft.com/office/officeart/2008/layout/CircularPictureCallout"/>
    <dgm:cxn modelId="{77EEBA5F-ED33-4D40-9FC5-D9A8A744D4EF}" type="presParOf" srcId="{3E68A04A-ED1A-445A-8B5F-732400662291}" destId="{B5020DD1-DD30-493A-B584-809EB16A11E6}" srcOrd="0" destOrd="0" presId="urn:microsoft.com/office/officeart/2008/layout/CircularPictureCallout"/>
    <dgm:cxn modelId="{0BD912F9-EBBA-4E55-83A8-7BF14A19C0F6}" type="presParOf" srcId="{82B35234-9B7D-46D1-9744-FDDF4D45EAE8}" destId="{5ED6C27C-6174-4508-9049-88034D2AD624}" srcOrd="9" destOrd="0" presId="urn:microsoft.com/office/officeart/2008/layout/CircularPictureCallout"/>
    <dgm:cxn modelId="{0B60D180-0741-48C5-84C2-D62DD99B9AD9}" type="presParOf" srcId="{82B35234-9B7D-46D1-9744-FDDF4D45EAE8}" destId="{8D8B37C3-6B27-4B4F-860B-BB44601422A0}" srcOrd="10" destOrd="0" presId="urn:microsoft.com/office/officeart/2008/layout/CircularPictureCallout"/>
    <dgm:cxn modelId="{4B3C333F-5EF1-4E18-92F7-505B5337BCB6}" type="presParOf" srcId="{8D8B37C3-6B27-4B4F-860B-BB44601422A0}" destId="{10E657AE-42A2-4FE8-BB7C-7DE1E4835BC7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8A6FD8-2A38-4233-9442-198DD23B876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559D07AF-3E5D-418A-8ADA-6E98A43087D5}">
      <dgm:prSet phldrT="[Текст]"/>
      <dgm:spPr/>
      <dgm:t>
        <a:bodyPr/>
        <a:lstStyle/>
        <a:p>
          <a:r>
            <a:rPr lang="en-US" dirty="0"/>
            <a:t>Serial – </a:t>
          </a:r>
          <a:r>
            <a:rPr lang="ru-RU" dirty="0"/>
            <a:t>процесс сборки</a:t>
          </a:r>
        </a:p>
      </dgm:t>
    </dgm:pt>
    <dgm:pt modelId="{4E8D07DB-9F2B-4F65-81FB-B0E58498A221}" type="parTrans" cxnId="{7BBEDB33-3B22-455C-A06F-BEF65CBE5C97}">
      <dgm:prSet/>
      <dgm:spPr/>
      <dgm:t>
        <a:bodyPr/>
        <a:lstStyle/>
        <a:p>
          <a:endParaRPr lang="ru-RU"/>
        </a:p>
      </dgm:t>
    </dgm:pt>
    <dgm:pt modelId="{B0B7E5A2-BBA6-40D5-A46D-20CDCAC49AB7}" type="sibTrans" cxnId="{7BBEDB33-3B22-455C-A06F-BEF65CBE5C97}">
      <dgm:prSet/>
      <dgm:spPr/>
      <dgm:t>
        <a:bodyPr/>
        <a:lstStyle/>
        <a:p>
          <a:endParaRPr lang="ru-RU"/>
        </a:p>
      </dgm:t>
    </dgm:pt>
    <dgm:pt modelId="{C8259580-4EF6-408C-AE88-183C457D0D72}">
      <dgm:prSet phldrT="[Текст]"/>
      <dgm:spPr/>
      <dgm:t>
        <a:bodyPr/>
        <a:lstStyle/>
        <a:p>
          <a:r>
            <a:rPr lang="en-US" dirty="0"/>
            <a:t>Serial – </a:t>
          </a:r>
          <a:r>
            <a:rPr lang="ru-RU" dirty="0"/>
            <a:t>работа потоков</a:t>
          </a:r>
        </a:p>
      </dgm:t>
    </dgm:pt>
    <dgm:pt modelId="{0EC3AC10-0453-47F7-82B0-E4EB2AE0505A}" type="parTrans" cxnId="{E31393D9-833E-4D52-81DB-9080FC2DADC8}">
      <dgm:prSet/>
      <dgm:spPr/>
      <dgm:t>
        <a:bodyPr/>
        <a:lstStyle/>
        <a:p>
          <a:endParaRPr lang="ru-RU"/>
        </a:p>
      </dgm:t>
    </dgm:pt>
    <dgm:pt modelId="{7BE79C3D-F3E0-4292-9E0C-2FFC54CB7F02}" type="sibTrans" cxnId="{E31393D9-833E-4D52-81DB-9080FC2DADC8}">
      <dgm:prSet/>
      <dgm:spPr/>
      <dgm:t>
        <a:bodyPr/>
        <a:lstStyle/>
        <a:p>
          <a:endParaRPr lang="ru-RU"/>
        </a:p>
      </dgm:t>
    </dgm:pt>
    <dgm:pt modelId="{39E25DA4-7CE8-49BE-9577-98A5E927154A}" type="pres">
      <dgm:prSet presAssocID="{BC8A6FD8-2A38-4233-9442-198DD23B8766}" presName="diagram" presStyleCnt="0">
        <dgm:presLayoutVars>
          <dgm:dir/>
        </dgm:presLayoutVars>
      </dgm:prSet>
      <dgm:spPr/>
    </dgm:pt>
    <dgm:pt modelId="{D9E66602-1F5D-4DFA-AE05-C86E64543AE0}" type="pres">
      <dgm:prSet presAssocID="{559D07AF-3E5D-418A-8ADA-6E98A43087D5}" presName="composite" presStyleCnt="0"/>
      <dgm:spPr/>
    </dgm:pt>
    <dgm:pt modelId="{1F4361B0-DD0B-4B87-BCDB-BEA58C30D3A1}" type="pres">
      <dgm:prSet presAssocID="{559D07AF-3E5D-418A-8ADA-6E98A43087D5}" presName="Image" presStyleLbl="bgShp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C338A36E-737B-47E8-96EE-5BBC551E974C}" type="pres">
      <dgm:prSet presAssocID="{559D07AF-3E5D-418A-8ADA-6E98A43087D5}" presName="Parent" presStyleLbl="node0" presStyleIdx="0" presStyleCnt="2">
        <dgm:presLayoutVars>
          <dgm:bulletEnabled val="1"/>
        </dgm:presLayoutVars>
      </dgm:prSet>
      <dgm:spPr/>
    </dgm:pt>
    <dgm:pt modelId="{0824EA8A-F9F0-4464-AA1F-C4C8E4F7A2EF}" type="pres">
      <dgm:prSet presAssocID="{B0B7E5A2-BBA6-40D5-A46D-20CDCAC49AB7}" presName="sibTrans" presStyleCnt="0"/>
      <dgm:spPr/>
    </dgm:pt>
    <dgm:pt modelId="{EAEB8806-3109-4DD0-9557-005AC7655B0C}" type="pres">
      <dgm:prSet presAssocID="{C8259580-4EF6-408C-AE88-183C457D0D72}" presName="composite" presStyleCnt="0"/>
      <dgm:spPr/>
    </dgm:pt>
    <dgm:pt modelId="{BDBAC80C-45E1-4EFA-9C5B-9E64BBC3955F}" type="pres">
      <dgm:prSet presAssocID="{C8259580-4EF6-408C-AE88-183C457D0D72}" presName="Image" presStyleLbl="bgShp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635D7997-B3C1-49A3-B974-0AD211594A31}" type="pres">
      <dgm:prSet presAssocID="{C8259580-4EF6-408C-AE88-183C457D0D72}" presName="Parent" presStyleLbl="node0" presStyleIdx="1" presStyleCnt="2">
        <dgm:presLayoutVars>
          <dgm:bulletEnabled val="1"/>
        </dgm:presLayoutVars>
      </dgm:prSet>
      <dgm:spPr/>
    </dgm:pt>
  </dgm:ptLst>
  <dgm:cxnLst>
    <dgm:cxn modelId="{7BBEDB33-3B22-455C-A06F-BEF65CBE5C97}" srcId="{BC8A6FD8-2A38-4233-9442-198DD23B8766}" destId="{559D07AF-3E5D-418A-8ADA-6E98A43087D5}" srcOrd="0" destOrd="0" parTransId="{4E8D07DB-9F2B-4F65-81FB-B0E58498A221}" sibTransId="{B0B7E5A2-BBA6-40D5-A46D-20CDCAC49AB7}"/>
    <dgm:cxn modelId="{8041A972-64B0-4B93-9390-B85C3D05F0D3}" type="presOf" srcId="{BC8A6FD8-2A38-4233-9442-198DD23B8766}" destId="{39E25DA4-7CE8-49BE-9577-98A5E927154A}" srcOrd="0" destOrd="0" presId="urn:microsoft.com/office/officeart/2008/layout/BendingPictureCaption"/>
    <dgm:cxn modelId="{54CD4A78-9D68-409A-874C-957899BDB802}" type="presOf" srcId="{C8259580-4EF6-408C-AE88-183C457D0D72}" destId="{635D7997-B3C1-49A3-B974-0AD211594A31}" srcOrd="0" destOrd="0" presId="urn:microsoft.com/office/officeart/2008/layout/BendingPictureCaption"/>
    <dgm:cxn modelId="{73881A85-561C-4B06-A1AE-F5C8BB2A83AB}" type="presOf" srcId="{559D07AF-3E5D-418A-8ADA-6E98A43087D5}" destId="{C338A36E-737B-47E8-96EE-5BBC551E974C}" srcOrd="0" destOrd="0" presId="urn:microsoft.com/office/officeart/2008/layout/BendingPictureCaption"/>
    <dgm:cxn modelId="{E31393D9-833E-4D52-81DB-9080FC2DADC8}" srcId="{BC8A6FD8-2A38-4233-9442-198DD23B8766}" destId="{C8259580-4EF6-408C-AE88-183C457D0D72}" srcOrd="1" destOrd="0" parTransId="{0EC3AC10-0453-47F7-82B0-E4EB2AE0505A}" sibTransId="{7BE79C3D-F3E0-4292-9E0C-2FFC54CB7F02}"/>
    <dgm:cxn modelId="{88DDC229-C5D8-409F-B51D-E4F9FB5028B9}" type="presParOf" srcId="{39E25DA4-7CE8-49BE-9577-98A5E927154A}" destId="{D9E66602-1F5D-4DFA-AE05-C86E64543AE0}" srcOrd="0" destOrd="0" presId="urn:microsoft.com/office/officeart/2008/layout/BendingPictureCaption"/>
    <dgm:cxn modelId="{EAB4BDF0-894F-4290-B91B-1D4D5B521D7F}" type="presParOf" srcId="{D9E66602-1F5D-4DFA-AE05-C86E64543AE0}" destId="{1F4361B0-DD0B-4B87-BCDB-BEA58C30D3A1}" srcOrd="0" destOrd="0" presId="urn:microsoft.com/office/officeart/2008/layout/BendingPictureCaption"/>
    <dgm:cxn modelId="{B84B2B86-E962-4EEF-A33B-30E18D04C64F}" type="presParOf" srcId="{D9E66602-1F5D-4DFA-AE05-C86E64543AE0}" destId="{C338A36E-737B-47E8-96EE-5BBC551E974C}" srcOrd="1" destOrd="0" presId="urn:microsoft.com/office/officeart/2008/layout/BendingPictureCaption"/>
    <dgm:cxn modelId="{B969E0AF-10AF-4D85-B63F-79DB46203A59}" type="presParOf" srcId="{39E25DA4-7CE8-49BE-9577-98A5E927154A}" destId="{0824EA8A-F9F0-4464-AA1F-C4C8E4F7A2EF}" srcOrd="1" destOrd="0" presId="urn:microsoft.com/office/officeart/2008/layout/BendingPictureCaption"/>
    <dgm:cxn modelId="{77DA330F-7C24-4C4D-9518-8047EBBACCBA}" type="presParOf" srcId="{39E25DA4-7CE8-49BE-9577-98A5E927154A}" destId="{EAEB8806-3109-4DD0-9557-005AC7655B0C}" srcOrd="2" destOrd="0" presId="urn:microsoft.com/office/officeart/2008/layout/BendingPictureCaption"/>
    <dgm:cxn modelId="{8FE9E069-8198-4AE9-BCDA-D6412ADE6887}" type="presParOf" srcId="{EAEB8806-3109-4DD0-9557-005AC7655B0C}" destId="{BDBAC80C-45E1-4EFA-9C5B-9E64BBC3955F}" srcOrd="0" destOrd="0" presId="urn:microsoft.com/office/officeart/2008/layout/BendingPictureCaption"/>
    <dgm:cxn modelId="{E69E4AE6-A143-4EFB-8C4D-C8C3E3EA165F}" type="presParOf" srcId="{EAEB8806-3109-4DD0-9557-005AC7655B0C}" destId="{635D7997-B3C1-49A3-B974-0AD211594A3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8A6FD8-2A38-4233-9442-198DD23B876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59D07AF-3E5D-418A-8ADA-6E98A43087D5}">
      <dgm:prSet phldrT="[Текст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Parallel – </a:t>
          </a:r>
          <a:r>
            <a:rPr lang="ru-RU" dirty="0"/>
            <a:t>процесс сборки</a:t>
          </a:r>
        </a:p>
      </dgm:t>
    </dgm:pt>
    <dgm:pt modelId="{4E8D07DB-9F2B-4F65-81FB-B0E58498A221}" type="parTrans" cxnId="{7BBEDB33-3B22-455C-A06F-BEF65CBE5C97}">
      <dgm:prSet/>
      <dgm:spPr/>
      <dgm:t>
        <a:bodyPr/>
        <a:lstStyle/>
        <a:p>
          <a:endParaRPr lang="ru-RU"/>
        </a:p>
      </dgm:t>
    </dgm:pt>
    <dgm:pt modelId="{B0B7E5A2-BBA6-40D5-A46D-20CDCAC49AB7}" type="sibTrans" cxnId="{7BBEDB33-3B22-455C-A06F-BEF65CBE5C97}">
      <dgm:prSet/>
      <dgm:spPr/>
      <dgm:t>
        <a:bodyPr/>
        <a:lstStyle/>
        <a:p>
          <a:endParaRPr lang="ru-RU"/>
        </a:p>
      </dgm:t>
    </dgm:pt>
    <dgm:pt modelId="{C8259580-4EF6-408C-AE88-183C457D0D72}">
      <dgm:prSet phldrT="[Текст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Parallel – </a:t>
          </a:r>
          <a:r>
            <a:rPr lang="ru-RU" dirty="0"/>
            <a:t>работа потоков</a:t>
          </a:r>
        </a:p>
      </dgm:t>
    </dgm:pt>
    <dgm:pt modelId="{0EC3AC10-0453-47F7-82B0-E4EB2AE0505A}" type="parTrans" cxnId="{E31393D9-833E-4D52-81DB-9080FC2DADC8}">
      <dgm:prSet/>
      <dgm:spPr/>
      <dgm:t>
        <a:bodyPr/>
        <a:lstStyle/>
        <a:p>
          <a:endParaRPr lang="ru-RU"/>
        </a:p>
      </dgm:t>
    </dgm:pt>
    <dgm:pt modelId="{7BE79C3D-F3E0-4292-9E0C-2FFC54CB7F02}" type="sibTrans" cxnId="{E31393D9-833E-4D52-81DB-9080FC2DADC8}">
      <dgm:prSet/>
      <dgm:spPr/>
      <dgm:t>
        <a:bodyPr/>
        <a:lstStyle/>
        <a:p>
          <a:endParaRPr lang="ru-RU"/>
        </a:p>
      </dgm:t>
    </dgm:pt>
    <dgm:pt modelId="{39E25DA4-7CE8-49BE-9577-98A5E927154A}" type="pres">
      <dgm:prSet presAssocID="{BC8A6FD8-2A38-4233-9442-198DD23B8766}" presName="diagram" presStyleCnt="0">
        <dgm:presLayoutVars>
          <dgm:dir/>
        </dgm:presLayoutVars>
      </dgm:prSet>
      <dgm:spPr/>
    </dgm:pt>
    <dgm:pt modelId="{D9E66602-1F5D-4DFA-AE05-C86E64543AE0}" type="pres">
      <dgm:prSet presAssocID="{559D07AF-3E5D-418A-8ADA-6E98A43087D5}" presName="composite" presStyleCnt="0"/>
      <dgm:spPr/>
    </dgm:pt>
    <dgm:pt modelId="{1F4361B0-DD0B-4B87-BCDB-BEA58C30D3A1}" type="pres">
      <dgm:prSet presAssocID="{559D07AF-3E5D-418A-8ADA-6E98A43087D5}" presName="Image" presStyleLbl="bgShp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C338A36E-737B-47E8-96EE-5BBC551E974C}" type="pres">
      <dgm:prSet presAssocID="{559D07AF-3E5D-418A-8ADA-6E98A43087D5}" presName="Parent" presStyleLbl="node0" presStyleIdx="0" presStyleCnt="2">
        <dgm:presLayoutVars>
          <dgm:bulletEnabled val="1"/>
        </dgm:presLayoutVars>
      </dgm:prSet>
      <dgm:spPr/>
    </dgm:pt>
    <dgm:pt modelId="{0824EA8A-F9F0-4464-AA1F-C4C8E4F7A2EF}" type="pres">
      <dgm:prSet presAssocID="{B0B7E5A2-BBA6-40D5-A46D-20CDCAC49AB7}" presName="sibTrans" presStyleCnt="0"/>
      <dgm:spPr/>
    </dgm:pt>
    <dgm:pt modelId="{EAEB8806-3109-4DD0-9557-005AC7655B0C}" type="pres">
      <dgm:prSet presAssocID="{C8259580-4EF6-408C-AE88-183C457D0D72}" presName="composite" presStyleCnt="0"/>
      <dgm:spPr/>
    </dgm:pt>
    <dgm:pt modelId="{BDBAC80C-45E1-4EFA-9C5B-9E64BBC3955F}" type="pres">
      <dgm:prSet presAssocID="{C8259580-4EF6-408C-AE88-183C457D0D72}" presName="Image" presStyleLbl="bgShp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</dgm:spPr>
    </dgm:pt>
    <dgm:pt modelId="{635D7997-B3C1-49A3-B974-0AD211594A31}" type="pres">
      <dgm:prSet presAssocID="{C8259580-4EF6-408C-AE88-183C457D0D72}" presName="Parent" presStyleLbl="node0" presStyleIdx="1" presStyleCnt="2">
        <dgm:presLayoutVars>
          <dgm:bulletEnabled val="1"/>
        </dgm:presLayoutVars>
      </dgm:prSet>
      <dgm:spPr/>
    </dgm:pt>
  </dgm:ptLst>
  <dgm:cxnLst>
    <dgm:cxn modelId="{7BBEDB33-3B22-455C-A06F-BEF65CBE5C97}" srcId="{BC8A6FD8-2A38-4233-9442-198DD23B8766}" destId="{559D07AF-3E5D-418A-8ADA-6E98A43087D5}" srcOrd="0" destOrd="0" parTransId="{4E8D07DB-9F2B-4F65-81FB-B0E58498A221}" sibTransId="{B0B7E5A2-BBA6-40D5-A46D-20CDCAC49AB7}"/>
    <dgm:cxn modelId="{8041A972-64B0-4B93-9390-B85C3D05F0D3}" type="presOf" srcId="{BC8A6FD8-2A38-4233-9442-198DD23B8766}" destId="{39E25DA4-7CE8-49BE-9577-98A5E927154A}" srcOrd="0" destOrd="0" presId="urn:microsoft.com/office/officeart/2008/layout/BendingPictureCaption"/>
    <dgm:cxn modelId="{54CD4A78-9D68-409A-874C-957899BDB802}" type="presOf" srcId="{C8259580-4EF6-408C-AE88-183C457D0D72}" destId="{635D7997-B3C1-49A3-B974-0AD211594A31}" srcOrd="0" destOrd="0" presId="urn:microsoft.com/office/officeart/2008/layout/BendingPictureCaption"/>
    <dgm:cxn modelId="{73881A85-561C-4B06-A1AE-F5C8BB2A83AB}" type="presOf" srcId="{559D07AF-3E5D-418A-8ADA-6E98A43087D5}" destId="{C338A36E-737B-47E8-96EE-5BBC551E974C}" srcOrd="0" destOrd="0" presId="urn:microsoft.com/office/officeart/2008/layout/BendingPictureCaption"/>
    <dgm:cxn modelId="{E31393D9-833E-4D52-81DB-9080FC2DADC8}" srcId="{BC8A6FD8-2A38-4233-9442-198DD23B8766}" destId="{C8259580-4EF6-408C-AE88-183C457D0D72}" srcOrd="1" destOrd="0" parTransId="{0EC3AC10-0453-47F7-82B0-E4EB2AE0505A}" sibTransId="{7BE79C3D-F3E0-4292-9E0C-2FFC54CB7F02}"/>
    <dgm:cxn modelId="{88DDC229-C5D8-409F-B51D-E4F9FB5028B9}" type="presParOf" srcId="{39E25DA4-7CE8-49BE-9577-98A5E927154A}" destId="{D9E66602-1F5D-4DFA-AE05-C86E64543AE0}" srcOrd="0" destOrd="0" presId="urn:microsoft.com/office/officeart/2008/layout/BendingPictureCaption"/>
    <dgm:cxn modelId="{EAB4BDF0-894F-4290-B91B-1D4D5B521D7F}" type="presParOf" srcId="{D9E66602-1F5D-4DFA-AE05-C86E64543AE0}" destId="{1F4361B0-DD0B-4B87-BCDB-BEA58C30D3A1}" srcOrd="0" destOrd="0" presId="urn:microsoft.com/office/officeart/2008/layout/BendingPictureCaption"/>
    <dgm:cxn modelId="{B84B2B86-E962-4EEF-A33B-30E18D04C64F}" type="presParOf" srcId="{D9E66602-1F5D-4DFA-AE05-C86E64543AE0}" destId="{C338A36E-737B-47E8-96EE-5BBC551E974C}" srcOrd="1" destOrd="0" presId="urn:microsoft.com/office/officeart/2008/layout/BendingPictureCaption"/>
    <dgm:cxn modelId="{B969E0AF-10AF-4D85-B63F-79DB46203A59}" type="presParOf" srcId="{39E25DA4-7CE8-49BE-9577-98A5E927154A}" destId="{0824EA8A-F9F0-4464-AA1F-C4C8E4F7A2EF}" srcOrd="1" destOrd="0" presId="urn:microsoft.com/office/officeart/2008/layout/BendingPictureCaption"/>
    <dgm:cxn modelId="{77DA330F-7C24-4C4D-9518-8047EBBACCBA}" type="presParOf" srcId="{39E25DA4-7CE8-49BE-9577-98A5E927154A}" destId="{EAEB8806-3109-4DD0-9557-005AC7655B0C}" srcOrd="2" destOrd="0" presId="urn:microsoft.com/office/officeart/2008/layout/BendingPictureCaption"/>
    <dgm:cxn modelId="{8FE9E069-8198-4AE9-BCDA-D6412ADE6887}" type="presParOf" srcId="{EAEB8806-3109-4DD0-9557-005AC7655B0C}" destId="{BDBAC80C-45E1-4EFA-9C5B-9E64BBC3955F}" srcOrd="0" destOrd="0" presId="urn:microsoft.com/office/officeart/2008/layout/BendingPictureCaption"/>
    <dgm:cxn modelId="{E69E4AE6-A143-4EFB-8C4D-C8C3E3EA165F}" type="presParOf" srcId="{EAEB8806-3109-4DD0-9557-005AC7655B0C}" destId="{635D7997-B3C1-49A3-B974-0AD211594A3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8A6FD8-2A38-4233-9442-198DD23B876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559D07AF-3E5D-418A-8ADA-6E98A43087D5}">
      <dgm:prSet phldrT="[Текст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CMS – </a:t>
          </a:r>
          <a:r>
            <a:rPr lang="ru-RU" dirty="0"/>
            <a:t>процесс сборки</a:t>
          </a:r>
        </a:p>
      </dgm:t>
    </dgm:pt>
    <dgm:pt modelId="{4E8D07DB-9F2B-4F65-81FB-B0E58498A221}" type="parTrans" cxnId="{7BBEDB33-3B22-455C-A06F-BEF65CBE5C97}">
      <dgm:prSet/>
      <dgm:spPr/>
      <dgm:t>
        <a:bodyPr/>
        <a:lstStyle/>
        <a:p>
          <a:endParaRPr lang="ru-RU"/>
        </a:p>
      </dgm:t>
    </dgm:pt>
    <dgm:pt modelId="{B0B7E5A2-BBA6-40D5-A46D-20CDCAC49AB7}" type="sibTrans" cxnId="{7BBEDB33-3B22-455C-A06F-BEF65CBE5C97}">
      <dgm:prSet/>
      <dgm:spPr/>
      <dgm:t>
        <a:bodyPr/>
        <a:lstStyle/>
        <a:p>
          <a:endParaRPr lang="ru-RU"/>
        </a:p>
      </dgm:t>
    </dgm:pt>
    <dgm:pt modelId="{C8259580-4EF6-408C-AE88-183C457D0D72}">
      <dgm:prSet phldrT="[Текст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CMS – </a:t>
          </a:r>
          <a:r>
            <a:rPr lang="ru-RU" dirty="0"/>
            <a:t>работа потоков</a:t>
          </a:r>
        </a:p>
      </dgm:t>
    </dgm:pt>
    <dgm:pt modelId="{0EC3AC10-0453-47F7-82B0-E4EB2AE0505A}" type="parTrans" cxnId="{E31393D9-833E-4D52-81DB-9080FC2DADC8}">
      <dgm:prSet/>
      <dgm:spPr/>
      <dgm:t>
        <a:bodyPr/>
        <a:lstStyle/>
        <a:p>
          <a:endParaRPr lang="ru-RU"/>
        </a:p>
      </dgm:t>
    </dgm:pt>
    <dgm:pt modelId="{7BE79C3D-F3E0-4292-9E0C-2FFC54CB7F02}" type="sibTrans" cxnId="{E31393D9-833E-4D52-81DB-9080FC2DADC8}">
      <dgm:prSet/>
      <dgm:spPr/>
      <dgm:t>
        <a:bodyPr/>
        <a:lstStyle/>
        <a:p>
          <a:endParaRPr lang="ru-RU"/>
        </a:p>
      </dgm:t>
    </dgm:pt>
    <dgm:pt modelId="{39E25DA4-7CE8-49BE-9577-98A5E927154A}" type="pres">
      <dgm:prSet presAssocID="{BC8A6FD8-2A38-4233-9442-198DD23B8766}" presName="diagram" presStyleCnt="0">
        <dgm:presLayoutVars>
          <dgm:dir/>
        </dgm:presLayoutVars>
      </dgm:prSet>
      <dgm:spPr/>
    </dgm:pt>
    <dgm:pt modelId="{D9E66602-1F5D-4DFA-AE05-C86E64543AE0}" type="pres">
      <dgm:prSet presAssocID="{559D07AF-3E5D-418A-8ADA-6E98A43087D5}" presName="composite" presStyleCnt="0"/>
      <dgm:spPr/>
    </dgm:pt>
    <dgm:pt modelId="{1F4361B0-DD0B-4B87-BCDB-BEA58C30D3A1}" type="pres">
      <dgm:prSet presAssocID="{559D07AF-3E5D-418A-8ADA-6E98A43087D5}" presName="Image" presStyleLbl="bgShp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18" t="12425" r="18" b="12425"/>
          </a:stretch>
        </a:blipFill>
      </dgm:spPr>
    </dgm:pt>
    <dgm:pt modelId="{C338A36E-737B-47E8-96EE-5BBC551E974C}" type="pres">
      <dgm:prSet presAssocID="{559D07AF-3E5D-418A-8ADA-6E98A43087D5}" presName="Parent" presStyleLbl="node0" presStyleIdx="0" presStyleCnt="2">
        <dgm:presLayoutVars>
          <dgm:bulletEnabled val="1"/>
        </dgm:presLayoutVars>
      </dgm:prSet>
      <dgm:spPr/>
    </dgm:pt>
    <dgm:pt modelId="{0824EA8A-F9F0-4464-AA1F-C4C8E4F7A2EF}" type="pres">
      <dgm:prSet presAssocID="{B0B7E5A2-BBA6-40D5-A46D-20CDCAC49AB7}" presName="sibTrans" presStyleCnt="0"/>
      <dgm:spPr/>
    </dgm:pt>
    <dgm:pt modelId="{EAEB8806-3109-4DD0-9557-005AC7655B0C}" type="pres">
      <dgm:prSet presAssocID="{C8259580-4EF6-408C-AE88-183C457D0D72}" presName="composite" presStyleCnt="0"/>
      <dgm:spPr/>
    </dgm:pt>
    <dgm:pt modelId="{BDBAC80C-45E1-4EFA-9C5B-9E64BBC3955F}" type="pres">
      <dgm:prSet presAssocID="{C8259580-4EF6-408C-AE88-183C457D0D72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5D7997-B3C1-49A3-B974-0AD211594A31}" type="pres">
      <dgm:prSet presAssocID="{C8259580-4EF6-408C-AE88-183C457D0D72}" presName="Parent" presStyleLbl="node0" presStyleIdx="1" presStyleCnt="2">
        <dgm:presLayoutVars>
          <dgm:bulletEnabled val="1"/>
        </dgm:presLayoutVars>
      </dgm:prSet>
      <dgm:spPr/>
    </dgm:pt>
  </dgm:ptLst>
  <dgm:cxnLst>
    <dgm:cxn modelId="{7BBEDB33-3B22-455C-A06F-BEF65CBE5C97}" srcId="{BC8A6FD8-2A38-4233-9442-198DD23B8766}" destId="{559D07AF-3E5D-418A-8ADA-6E98A43087D5}" srcOrd="0" destOrd="0" parTransId="{4E8D07DB-9F2B-4F65-81FB-B0E58498A221}" sibTransId="{B0B7E5A2-BBA6-40D5-A46D-20CDCAC49AB7}"/>
    <dgm:cxn modelId="{8041A972-64B0-4B93-9390-B85C3D05F0D3}" type="presOf" srcId="{BC8A6FD8-2A38-4233-9442-198DD23B8766}" destId="{39E25DA4-7CE8-49BE-9577-98A5E927154A}" srcOrd="0" destOrd="0" presId="urn:microsoft.com/office/officeart/2008/layout/BendingPictureCaption"/>
    <dgm:cxn modelId="{54CD4A78-9D68-409A-874C-957899BDB802}" type="presOf" srcId="{C8259580-4EF6-408C-AE88-183C457D0D72}" destId="{635D7997-B3C1-49A3-B974-0AD211594A31}" srcOrd="0" destOrd="0" presId="urn:microsoft.com/office/officeart/2008/layout/BendingPictureCaption"/>
    <dgm:cxn modelId="{73881A85-561C-4B06-A1AE-F5C8BB2A83AB}" type="presOf" srcId="{559D07AF-3E5D-418A-8ADA-6E98A43087D5}" destId="{C338A36E-737B-47E8-96EE-5BBC551E974C}" srcOrd="0" destOrd="0" presId="urn:microsoft.com/office/officeart/2008/layout/BendingPictureCaption"/>
    <dgm:cxn modelId="{E31393D9-833E-4D52-81DB-9080FC2DADC8}" srcId="{BC8A6FD8-2A38-4233-9442-198DD23B8766}" destId="{C8259580-4EF6-408C-AE88-183C457D0D72}" srcOrd="1" destOrd="0" parTransId="{0EC3AC10-0453-47F7-82B0-E4EB2AE0505A}" sibTransId="{7BE79C3D-F3E0-4292-9E0C-2FFC54CB7F02}"/>
    <dgm:cxn modelId="{88DDC229-C5D8-409F-B51D-E4F9FB5028B9}" type="presParOf" srcId="{39E25DA4-7CE8-49BE-9577-98A5E927154A}" destId="{D9E66602-1F5D-4DFA-AE05-C86E64543AE0}" srcOrd="0" destOrd="0" presId="urn:microsoft.com/office/officeart/2008/layout/BendingPictureCaption"/>
    <dgm:cxn modelId="{EAB4BDF0-894F-4290-B91B-1D4D5B521D7F}" type="presParOf" srcId="{D9E66602-1F5D-4DFA-AE05-C86E64543AE0}" destId="{1F4361B0-DD0B-4B87-BCDB-BEA58C30D3A1}" srcOrd="0" destOrd="0" presId="urn:microsoft.com/office/officeart/2008/layout/BendingPictureCaption"/>
    <dgm:cxn modelId="{B84B2B86-E962-4EEF-A33B-30E18D04C64F}" type="presParOf" srcId="{D9E66602-1F5D-4DFA-AE05-C86E64543AE0}" destId="{C338A36E-737B-47E8-96EE-5BBC551E974C}" srcOrd="1" destOrd="0" presId="urn:microsoft.com/office/officeart/2008/layout/BendingPictureCaption"/>
    <dgm:cxn modelId="{B969E0AF-10AF-4D85-B63F-79DB46203A59}" type="presParOf" srcId="{39E25DA4-7CE8-49BE-9577-98A5E927154A}" destId="{0824EA8A-F9F0-4464-AA1F-C4C8E4F7A2EF}" srcOrd="1" destOrd="0" presId="urn:microsoft.com/office/officeart/2008/layout/BendingPictureCaption"/>
    <dgm:cxn modelId="{77DA330F-7C24-4C4D-9518-8047EBBACCBA}" type="presParOf" srcId="{39E25DA4-7CE8-49BE-9577-98A5E927154A}" destId="{EAEB8806-3109-4DD0-9557-005AC7655B0C}" srcOrd="2" destOrd="0" presId="urn:microsoft.com/office/officeart/2008/layout/BendingPictureCaption"/>
    <dgm:cxn modelId="{8FE9E069-8198-4AE9-BCDA-D6412ADE6887}" type="presParOf" srcId="{EAEB8806-3109-4DD0-9557-005AC7655B0C}" destId="{BDBAC80C-45E1-4EFA-9C5B-9E64BBC3955F}" srcOrd="0" destOrd="0" presId="urn:microsoft.com/office/officeart/2008/layout/BendingPictureCaption"/>
    <dgm:cxn modelId="{E69E4AE6-A143-4EFB-8C4D-C8C3E3EA165F}" type="presParOf" srcId="{EAEB8806-3109-4DD0-9557-005AC7655B0C}" destId="{635D7997-B3C1-49A3-B974-0AD211594A3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8537E-5290-42D9-A3DF-E842F126B8D7}">
      <dsp:nvSpPr>
        <dsp:cNvPr id="0" name=""/>
        <dsp:cNvSpPr/>
      </dsp:nvSpPr>
      <dsp:spPr>
        <a:xfrm>
          <a:off x="0" y="0"/>
          <a:ext cx="9913029" cy="276836"/>
        </a:xfrm>
        <a:prstGeom prst="rect">
          <a:avLst/>
        </a:prstGeom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3816B"/>
              </a:solidFill>
            </a:rPr>
            <a:t>Eden</a:t>
          </a:r>
          <a:endParaRPr lang="ru-RU" sz="1200" kern="1200" dirty="0">
            <a:solidFill>
              <a:srgbClr val="23816B"/>
            </a:solidFill>
          </a:endParaRPr>
        </a:p>
      </dsp:txBody>
      <dsp:txXfrm>
        <a:off x="0" y="0"/>
        <a:ext cx="9913029" cy="276836"/>
      </dsp:txXfrm>
    </dsp:sp>
    <dsp:sp modelId="{E8388514-4284-4975-B3B3-46FCB190C854}">
      <dsp:nvSpPr>
        <dsp:cNvPr id="0" name=""/>
        <dsp:cNvSpPr/>
      </dsp:nvSpPr>
      <dsp:spPr>
        <a:xfrm>
          <a:off x="236" y="276836"/>
          <a:ext cx="2253181" cy="581357"/>
        </a:xfrm>
        <a:prstGeom prst="rect">
          <a:avLst/>
        </a:prstGeom>
        <a:gradFill rotWithShape="0">
          <a:gsLst>
            <a:gs pos="94000">
              <a:schemeClr val="accent3">
                <a:lumMod val="60000"/>
                <a:lumOff val="40000"/>
              </a:schemeClr>
            </a:gs>
            <a:gs pos="96000">
              <a:schemeClr val="tx1"/>
            </a:gs>
          </a:gsLst>
          <a:lin ang="0" scaled="1"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TLAB T1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236" y="276836"/>
        <a:ext cx="2253181" cy="581357"/>
      </dsp:txXfrm>
    </dsp:sp>
    <dsp:sp modelId="{3F447576-BF33-4B44-BD5D-1B841AED7302}">
      <dsp:nvSpPr>
        <dsp:cNvPr id="0" name=""/>
        <dsp:cNvSpPr/>
      </dsp:nvSpPr>
      <dsp:spPr>
        <a:xfrm>
          <a:off x="2253418" y="276836"/>
          <a:ext cx="913214" cy="581357"/>
        </a:xfrm>
        <a:prstGeom prst="rect">
          <a:avLst/>
        </a:prstGeom>
        <a:gradFill flip="none" rotWithShape="1">
          <a:gsLst>
            <a:gs pos="38000">
              <a:schemeClr val="tx1">
                <a:lumMod val="75000"/>
              </a:schemeClr>
            </a:gs>
            <a:gs pos="42000">
              <a:schemeClr val="tx1"/>
            </a:gs>
          </a:gsLst>
          <a:lin ang="0" scaled="1"/>
          <a:tileRect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TLAB T3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2253418" y="276836"/>
        <a:ext cx="913214" cy="581357"/>
      </dsp:txXfrm>
    </dsp:sp>
    <dsp:sp modelId="{1200E83B-48C0-4C33-BA79-98AFEE3E1698}">
      <dsp:nvSpPr>
        <dsp:cNvPr id="0" name=""/>
        <dsp:cNvSpPr/>
      </dsp:nvSpPr>
      <dsp:spPr>
        <a:xfrm>
          <a:off x="3166632" y="276836"/>
          <a:ext cx="2253181" cy="581357"/>
        </a:xfrm>
        <a:prstGeom prst="rect">
          <a:avLst/>
        </a:prstGeom>
        <a:gradFill rotWithShape="0">
          <a:gsLst>
            <a:gs pos="31000">
              <a:schemeClr val="accent3">
                <a:lumMod val="60000"/>
                <a:lumOff val="40000"/>
              </a:schemeClr>
            </a:gs>
            <a:gs pos="33000">
              <a:schemeClr val="tx1"/>
            </a:gs>
          </a:gsLst>
          <a:lin ang="0" scaled="1"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TLAB T1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3166632" y="276836"/>
        <a:ext cx="2253181" cy="581357"/>
      </dsp:txXfrm>
    </dsp:sp>
    <dsp:sp modelId="{83B3E804-CE44-469C-B86A-8304D3931D01}">
      <dsp:nvSpPr>
        <dsp:cNvPr id="0" name=""/>
        <dsp:cNvSpPr/>
      </dsp:nvSpPr>
      <dsp:spPr>
        <a:xfrm>
          <a:off x="5419814" y="276836"/>
          <a:ext cx="1119898" cy="581357"/>
        </a:xfrm>
        <a:prstGeom prst="rect">
          <a:avLst/>
        </a:prstGeom>
        <a:gradFill flip="none" rotWithShape="1">
          <a:gsLst>
            <a:gs pos="90000">
              <a:schemeClr val="accent2">
                <a:lumMod val="60000"/>
                <a:lumOff val="40000"/>
              </a:schemeClr>
            </a:gs>
            <a:gs pos="94000">
              <a:schemeClr val="tx1"/>
            </a:gs>
          </a:gsLst>
          <a:lin ang="0" scaled="1"/>
          <a:tileRect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TLAB T2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5419814" y="276836"/>
        <a:ext cx="1119898" cy="581357"/>
      </dsp:txXfrm>
    </dsp:sp>
    <dsp:sp modelId="{37EDD9B1-1868-4279-9B9D-5DEAE90ECF32}">
      <dsp:nvSpPr>
        <dsp:cNvPr id="0" name=""/>
        <dsp:cNvSpPr/>
      </dsp:nvSpPr>
      <dsp:spPr>
        <a:xfrm>
          <a:off x="6539712" y="276836"/>
          <a:ext cx="1119898" cy="581357"/>
        </a:xfrm>
        <a:prstGeom prst="rect">
          <a:avLst/>
        </a:prstGeom>
        <a:gradFill rotWithShape="0">
          <a:gsLst>
            <a:gs pos="52000">
              <a:schemeClr val="accent2">
                <a:lumMod val="60000"/>
                <a:lumOff val="40000"/>
              </a:schemeClr>
            </a:gs>
            <a:gs pos="56000">
              <a:schemeClr val="tx1"/>
            </a:gs>
          </a:gsLst>
          <a:lin ang="0" scaled="1"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TLAB</a:t>
          </a:r>
          <a:r>
            <a:rPr lang="en-US" sz="1700" kern="1200" dirty="0"/>
            <a:t> </a:t>
          </a:r>
          <a:r>
            <a:rPr lang="en-US" sz="1700" kern="1200" dirty="0">
              <a:solidFill>
                <a:srgbClr val="23816B"/>
              </a:solidFill>
            </a:rPr>
            <a:t>T2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6539712" y="276836"/>
        <a:ext cx="1119898" cy="581357"/>
      </dsp:txXfrm>
    </dsp:sp>
    <dsp:sp modelId="{16DFFB49-7EDA-405F-85EE-BAA301700698}">
      <dsp:nvSpPr>
        <dsp:cNvPr id="0" name=""/>
        <dsp:cNvSpPr/>
      </dsp:nvSpPr>
      <dsp:spPr>
        <a:xfrm>
          <a:off x="7659611" y="276836"/>
          <a:ext cx="2253181" cy="581357"/>
        </a:xfrm>
        <a:prstGeom prst="rect">
          <a:avLst/>
        </a:prstGeom>
        <a:solidFill>
          <a:schemeClr val="tx1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23816B"/>
              </a:solidFill>
            </a:rPr>
            <a:t>FREE</a:t>
          </a:r>
          <a:endParaRPr lang="ru-RU" sz="1700" kern="1200" dirty="0">
            <a:solidFill>
              <a:srgbClr val="23816B"/>
            </a:solidFill>
          </a:endParaRPr>
        </a:p>
      </dsp:txBody>
      <dsp:txXfrm>
        <a:off x="7659611" y="276836"/>
        <a:ext cx="2253181" cy="581357"/>
      </dsp:txXfrm>
    </dsp:sp>
    <dsp:sp modelId="{B4228FC0-F6C7-49F9-980E-806D5790B34C}">
      <dsp:nvSpPr>
        <dsp:cNvPr id="0" name=""/>
        <dsp:cNvSpPr/>
      </dsp:nvSpPr>
      <dsp:spPr>
        <a:xfrm>
          <a:off x="0" y="858193"/>
          <a:ext cx="9913029" cy="64595"/>
        </a:xfrm>
        <a:prstGeom prst="rect">
          <a:avLst/>
        </a:prstGeom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361B0-DD0B-4B87-BCDB-BEA58C30D3A1}">
      <dsp:nvSpPr>
        <dsp:cNvPr id="0" name=""/>
        <dsp:cNvSpPr/>
      </dsp:nvSpPr>
      <dsp:spPr>
        <a:xfrm>
          <a:off x="639913" y="61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A36E-737B-47E8-96EE-5BBC551E974C}">
      <dsp:nvSpPr>
        <dsp:cNvPr id="0" name=""/>
        <dsp:cNvSpPr/>
      </dsp:nvSpPr>
      <dsp:spPr>
        <a:xfrm>
          <a:off x="1229532" y="1764892"/>
          <a:ext cx="2513640" cy="604069"/>
        </a:xfrm>
        <a:prstGeom prst="rect">
          <a:avLst/>
        </a:prstGeom>
        <a:solidFill>
          <a:schemeClr val="accent5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Parallel – </a:t>
          </a:r>
          <a:r>
            <a:rPr lang="ru-RU" sz="1800" kern="1200" dirty="0"/>
            <a:t>процесс сборки</a:t>
          </a:r>
        </a:p>
      </dsp:txBody>
      <dsp:txXfrm>
        <a:off x="1229532" y="1764892"/>
        <a:ext cx="2513640" cy="604069"/>
      </dsp:txXfrm>
    </dsp:sp>
    <dsp:sp modelId="{BDBAC80C-45E1-4EFA-9C5B-9E64BBC3955F}">
      <dsp:nvSpPr>
        <dsp:cNvPr id="0" name=""/>
        <dsp:cNvSpPr/>
      </dsp:nvSpPr>
      <dsp:spPr>
        <a:xfrm>
          <a:off x="639913" y="2679287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7997-B3C1-49A3-B974-0AD211594A31}">
      <dsp:nvSpPr>
        <dsp:cNvPr id="0" name=""/>
        <dsp:cNvSpPr/>
      </dsp:nvSpPr>
      <dsp:spPr>
        <a:xfrm>
          <a:off x="1229532" y="4444118"/>
          <a:ext cx="2513640" cy="604069"/>
        </a:xfrm>
        <a:prstGeom prst="rect">
          <a:avLst/>
        </a:prstGeom>
        <a:solidFill>
          <a:schemeClr val="accent5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Parallel – </a:t>
          </a:r>
          <a:r>
            <a:rPr lang="ru-RU" sz="1800" kern="1200" dirty="0"/>
            <a:t>работа потоков</a:t>
          </a:r>
        </a:p>
      </dsp:txBody>
      <dsp:txXfrm>
        <a:off x="1229532" y="4444118"/>
        <a:ext cx="2513640" cy="6040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F9831-788B-4D9C-A887-44CCA127CA27}">
      <dsp:nvSpPr>
        <dsp:cNvPr id="0" name=""/>
        <dsp:cNvSpPr/>
      </dsp:nvSpPr>
      <dsp:spPr>
        <a:xfrm>
          <a:off x="2340005" y="45411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Pause Mark Start</a:t>
          </a:r>
          <a:endParaRPr lang="ru-RU" sz="1200" kern="1200" dirty="0"/>
        </a:p>
      </dsp:txBody>
      <dsp:txXfrm>
        <a:off x="2340005" y="45411"/>
        <a:ext cx="1965195" cy="294779"/>
      </dsp:txXfrm>
    </dsp:sp>
    <dsp:sp modelId="{0F178C2B-EB58-4388-9676-37BF45A9DE64}">
      <dsp:nvSpPr>
        <dsp:cNvPr id="0" name=""/>
        <dsp:cNvSpPr/>
      </dsp:nvSpPr>
      <dsp:spPr>
        <a:xfrm>
          <a:off x="2343149" y="398617"/>
          <a:ext cx="2496269" cy="196519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49B3F-C824-48C4-9125-5B6982E3AB38}">
      <dsp:nvSpPr>
        <dsp:cNvPr id="0" name=""/>
        <dsp:cNvSpPr/>
      </dsp:nvSpPr>
      <dsp:spPr>
        <a:xfrm>
          <a:off x="5104305" y="42864"/>
          <a:ext cx="2641104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Concurrent Map, Pause Mark End</a:t>
          </a:r>
          <a:endParaRPr lang="ru-RU" sz="1200" kern="1200" dirty="0"/>
        </a:p>
      </dsp:txBody>
      <dsp:txXfrm>
        <a:off x="5104305" y="42864"/>
        <a:ext cx="2641104" cy="294779"/>
      </dsp:txXfrm>
    </dsp:sp>
    <dsp:sp modelId="{16B28356-1DCB-48EC-8093-6FFA9BEE04D7}">
      <dsp:nvSpPr>
        <dsp:cNvPr id="0" name=""/>
        <dsp:cNvSpPr/>
      </dsp:nvSpPr>
      <dsp:spPr>
        <a:xfrm>
          <a:off x="5114700" y="398617"/>
          <a:ext cx="2506017" cy="196519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3D13-0864-4DA5-A424-DD712561001A}">
      <dsp:nvSpPr>
        <dsp:cNvPr id="0" name=""/>
        <dsp:cNvSpPr/>
      </dsp:nvSpPr>
      <dsp:spPr>
        <a:xfrm>
          <a:off x="2411990" y="2560332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Concurrent Relocate</a:t>
          </a:r>
          <a:endParaRPr lang="en-US" sz="1200" b="0" i="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700" kern="1200" dirty="0"/>
        </a:p>
      </dsp:txBody>
      <dsp:txXfrm>
        <a:off x="2411990" y="2560332"/>
        <a:ext cx="1965195" cy="294779"/>
      </dsp:txXfrm>
    </dsp:sp>
    <dsp:sp modelId="{D6B1CB56-AA32-4BB9-AB41-F832C47D1D03}">
      <dsp:nvSpPr>
        <dsp:cNvPr id="0" name=""/>
        <dsp:cNvSpPr/>
      </dsp:nvSpPr>
      <dsp:spPr>
        <a:xfrm>
          <a:off x="2410693" y="2913537"/>
          <a:ext cx="2496269" cy="196519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2D60C-E84C-47A3-9A91-4CC8E0B2FD83}">
      <dsp:nvSpPr>
        <dsp:cNvPr id="0" name=""/>
        <dsp:cNvSpPr/>
      </dsp:nvSpPr>
      <dsp:spPr>
        <a:xfrm>
          <a:off x="5147991" y="2560332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Concurrent Remap</a:t>
          </a:r>
          <a:endParaRPr lang="ru-RU" sz="1200" kern="1200" dirty="0"/>
        </a:p>
      </dsp:txBody>
      <dsp:txXfrm>
        <a:off x="5147991" y="2560332"/>
        <a:ext cx="1965195" cy="294779"/>
      </dsp:txXfrm>
    </dsp:sp>
    <dsp:sp modelId="{D45D9A70-37B6-4175-9BC8-D9BB34B6514D}">
      <dsp:nvSpPr>
        <dsp:cNvPr id="0" name=""/>
        <dsp:cNvSpPr/>
      </dsp:nvSpPr>
      <dsp:spPr>
        <a:xfrm>
          <a:off x="5114700" y="2913537"/>
          <a:ext cx="2506017" cy="196519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F9831-788B-4D9C-A887-44CCA127CA27}">
      <dsp:nvSpPr>
        <dsp:cNvPr id="0" name=""/>
        <dsp:cNvSpPr/>
      </dsp:nvSpPr>
      <dsp:spPr>
        <a:xfrm>
          <a:off x="2392368" y="45411"/>
          <a:ext cx="2532920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Concurrent Prepare for Relocate</a:t>
          </a:r>
          <a:endParaRPr lang="ru-RU" sz="1200" kern="1200" dirty="0"/>
        </a:p>
      </dsp:txBody>
      <dsp:txXfrm>
        <a:off x="2392368" y="45411"/>
        <a:ext cx="2532920" cy="294779"/>
      </dsp:txXfrm>
    </dsp:sp>
    <dsp:sp modelId="{0F178C2B-EB58-4388-9676-37BF45A9DE64}">
      <dsp:nvSpPr>
        <dsp:cNvPr id="0" name=""/>
        <dsp:cNvSpPr/>
      </dsp:nvSpPr>
      <dsp:spPr>
        <a:xfrm>
          <a:off x="2410693" y="398617"/>
          <a:ext cx="2496269" cy="196519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476" t="27102" r="-476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49B3F-C824-48C4-9125-5B6982E3AB38}">
      <dsp:nvSpPr>
        <dsp:cNvPr id="0" name=""/>
        <dsp:cNvSpPr/>
      </dsp:nvSpPr>
      <dsp:spPr>
        <a:xfrm>
          <a:off x="5117678" y="60097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Pause Relocate Start</a:t>
          </a:r>
          <a:endParaRPr lang="ru-RU" sz="1200" kern="1200" dirty="0"/>
        </a:p>
      </dsp:txBody>
      <dsp:txXfrm>
        <a:off x="5117678" y="60097"/>
        <a:ext cx="1965195" cy="294779"/>
      </dsp:txXfrm>
    </dsp:sp>
    <dsp:sp modelId="{16B28356-1DCB-48EC-8093-6FFA9BEE04D7}">
      <dsp:nvSpPr>
        <dsp:cNvPr id="0" name=""/>
        <dsp:cNvSpPr/>
      </dsp:nvSpPr>
      <dsp:spPr>
        <a:xfrm>
          <a:off x="5133026" y="398617"/>
          <a:ext cx="2506017" cy="196519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79" t="27102" r="-279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3D13-0864-4DA5-A424-DD712561001A}">
      <dsp:nvSpPr>
        <dsp:cNvPr id="0" name=""/>
        <dsp:cNvSpPr/>
      </dsp:nvSpPr>
      <dsp:spPr>
        <a:xfrm>
          <a:off x="2676230" y="2560332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676230" y="2560332"/>
        <a:ext cx="1965195" cy="294779"/>
      </dsp:txXfrm>
    </dsp:sp>
    <dsp:sp modelId="{D6B1CB56-AA32-4BB9-AB41-F832C47D1D03}">
      <dsp:nvSpPr>
        <dsp:cNvPr id="0" name=""/>
        <dsp:cNvSpPr/>
      </dsp:nvSpPr>
      <dsp:spPr>
        <a:xfrm>
          <a:off x="2410693" y="2913537"/>
          <a:ext cx="2496269" cy="196519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6" t="27102" r="-476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2D60C-E84C-47A3-9A91-4CC8E0B2FD83}">
      <dsp:nvSpPr>
        <dsp:cNvPr id="0" name=""/>
        <dsp:cNvSpPr/>
      </dsp:nvSpPr>
      <dsp:spPr>
        <a:xfrm>
          <a:off x="5385111" y="2560332"/>
          <a:ext cx="1965195" cy="29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Структура ссылки </a:t>
          </a:r>
        </a:p>
      </dsp:txBody>
      <dsp:txXfrm>
        <a:off x="5385111" y="2560332"/>
        <a:ext cx="1965195" cy="294779"/>
      </dsp:txXfrm>
    </dsp:sp>
    <dsp:sp modelId="{D45D9A70-37B6-4175-9BC8-D9BB34B6514D}">
      <dsp:nvSpPr>
        <dsp:cNvPr id="0" name=""/>
        <dsp:cNvSpPr/>
      </dsp:nvSpPr>
      <dsp:spPr>
        <a:xfrm>
          <a:off x="5114700" y="2913537"/>
          <a:ext cx="2506017" cy="196519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9" t="27102" r="-279" b="2710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8537E-5290-42D9-A3DF-E842F126B8D7}">
      <dsp:nvSpPr>
        <dsp:cNvPr id="0" name=""/>
        <dsp:cNvSpPr/>
      </dsp:nvSpPr>
      <dsp:spPr>
        <a:xfrm>
          <a:off x="0" y="0"/>
          <a:ext cx="9913029" cy="276836"/>
        </a:xfrm>
        <a:prstGeom prst="rect">
          <a:avLst/>
        </a:prstGeom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3816B"/>
              </a:solidFill>
            </a:rPr>
            <a:t>TLAB</a:t>
          </a:r>
          <a:endParaRPr lang="ru-RU" sz="1200" kern="1200" dirty="0">
            <a:solidFill>
              <a:srgbClr val="23816B"/>
            </a:solidFill>
          </a:endParaRPr>
        </a:p>
      </dsp:txBody>
      <dsp:txXfrm>
        <a:off x="0" y="0"/>
        <a:ext cx="9913029" cy="276836"/>
      </dsp:txXfrm>
    </dsp:sp>
    <dsp:sp modelId="{E8388514-4284-4975-B3B3-46FCB190C854}">
      <dsp:nvSpPr>
        <dsp:cNvPr id="0" name=""/>
        <dsp:cNvSpPr/>
      </dsp:nvSpPr>
      <dsp:spPr>
        <a:xfrm>
          <a:off x="0" y="276836"/>
          <a:ext cx="2478257" cy="581357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23816B"/>
              </a:solidFill>
            </a:rPr>
            <a:t>OCUPIED</a:t>
          </a:r>
          <a:endParaRPr lang="ru-RU" sz="2600" kern="1200" dirty="0">
            <a:solidFill>
              <a:srgbClr val="23816B"/>
            </a:solidFill>
          </a:endParaRPr>
        </a:p>
      </dsp:txBody>
      <dsp:txXfrm>
        <a:off x="0" y="276836"/>
        <a:ext cx="2478257" cy="581357"/>
      </dsp:txXfrm>
    </dsp:sp>
    <dsp:sp modelId="{992BBEA5-4A4A-46E1-9A1F-DF0808C8B1C4}">
      <dsp:nvSpPr>
        <dsp:cNvPr id="0" name=""/>
        <dsp:cNvSpPr/>
      </dsp:nvSpPr>
      <dsp:spPr>
        <a:xfrm>
          <a:off x="2478257" y="276836"/>
          <a:ext cx="2478257" cy="581357"/>
        </a:xfrm>
        <a:prstGeom prst="rect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23816B"/>
              </a:solidFill>
            </a:rPr>
            <a:t>ALLOCATION</a:t>
          </a:r>
          <a:endParaRPr lang="ru-RU" sz="2600" kern="1200" dirty="0">
            <a:solidFill>
              <a:srgbClr val="23816B"/>
            </a:solidFill>
          </a:endParaRPr>
        </a:p>
      </dsp:txBody>
      <dsp:txXfrm>
        <a:off x="2478257" y="276836"/>
        <a:ext cx="2478257" cy="581357"/>
      </dsp:txXfrm>
    </dsp:sp>
    <dsp:sp modelId="{7BEFC7F7-5B55-4B01-81E2-B5C625B49286}">
      <dsp:nvSpPr>
        <dsp:cNvPr id="0" name=""/>
        <dsp:cNvSpPr/>
      </dsp:nvSpPr>
      <dsp:spPr>
        <a:xfrm>
          <a:off x="4956514" y="276836"/>
          <a:ext cx="2478257" cy="581357"/>
        </a:xfrm>
        <a:prstGeom prst="rect">
          <a:avLst/>
        </a:prstGeom>
        <a:gradFill rotWithShape="0">
          <a:gsLst>
            <a:gs pos="7000">
              <a:schemeClr val="tx1">
                <a:lumMod val="75000"/>
              </a:schemeClr>
            </a:gs>
            <a:gs pos="96000">
              <a:schemeClr val="tx1"/>
            </a:gs>
          </a:gsLst>
          <a:lin ang="0" scaled="1"/>
        </a:gra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23816B"/>
              </a:solidFill>
            </a:rPr>
            <a:t>PREFETCH</a:t>
          </a:r>
          <a:endParaRPr lang="ru-RU" sz="2600" kern="1200" dirty="0">
            <a:solidFill>
              <a:srgbClr val="23816B"/>
            </a:solidFill>
          </a:endParaRPr>
        </a:p>
      </dsp:txBody>
      <dsp:txXfrm>
        <a:off x="4956514" y="276836"/>
        <a:ext cx="2478257" cy="581357"/>
      </dsp:txXfrm>
    </dsp:sp>
    <dsp:sp modelId="{16DFFB49-7EDA-405F-85EE-BAA301700698}">
      <dsp:nvSpPr>
        <dsp:cNvPr id="0" name=""/>
        <dsp:cNvSpPr/>
      </dsp:nvSpPr>
      <dsp:spPr>
        <a:xfrm>
          <a:off x="7434772" y="276836"/>
          <a:ext cx="2478257" cy="581357"/>
        </a:xfrm>
        <a:prstGeom prst="rect">
          <a:avLst/>
        </a:prstGeom>
        <a:solidFill>
          <a:schemeClr val="tx1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23816B"/>
              </a:solidFill>
            </a:rPr>
            <a:t>FREE</a:t>
          </a:r>
          <a:endParaRPr lang="ru-RU" sz="2600" kern="1200" dirty="0">
            <a:solidFill>
              <a:srgbClr val="23816B"/>
            </a:solidFill>
          </a:endParaRPr>
        </a:p>
      </dsp:txBody>
      <dsp:txXfrm>
        <a:off x="7434772" y="276836"/>
        <a:ext cx="2478257" cy="581357"/>
      </dsp:txXfrm>
    </dsp:sp>
    <dsp:sp modelId="{B4228FC0-F6C7-49F9-980E-806D5790B34C}">
      <dsp:nvSpPr>
        <dsp:cNvPr id="0" name=""/>
        <dsp:cNvSpPr/>
      </dsp:nvSpPr>
      <dsp:spPr>
        <a:xfrm>
          <a:off x="0" y="858193"/>
          <a:ext cx="9913029" cy="64595"/>
        </a:xfrm>
        <a:prstGeom prst="rect">
          <a:avLst/>
        </a:prstGeom>
        <a:gradFill rotWithShape="0">
          <a:gsLst>
            <a:gs pos="0">
              <a:schemeClr val="tx1"/>
            </a:gs>
            <a:gs pos="16000">
              <a:schemeClr val="bg2">
                <a:lumMod val="40000"/>
                <a:lumOff val="60000"/>
              </a:schemeClr>
            </a:gs>
            <a:gs pos="9000">
              <a:schemeClr val="bg2">
                <a:lumMod val="40000"/>
                <a:lumOff val="60000"/>
              </a:schemeClr>
            </a:gs>
            <a:gs pos="100000">
              <a:schemeClr val="tx1"/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B7B98-31A2-4949-8DA2-5978820753D7}">
      <dsp:nvSpPr>
        <dsp:cNvPr id="0" name=""/>
        <dsp:cNvSpPr/>
      </dsp:nvSpPr>
      <dsp:spPr>
        <a:xfrm>
          <a:off x="972366" y="1870726"/>
          <a:ext cx="1918733" cy="167721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 err="1"/>
            <a:t>Аллокация</a:t>
          </a:r>
          <a:r>
            <a:rPr lang="ru-RU" sz="1000" kern="1200" dirty="0"/>
            <a:t> из </a:t>
          </a:r>
          <a:r>
            <a:rPr lang="en-US" sz="1000" kern="1200" dirty="0"/>
            <a:t>TLAB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Запрос нового</a:t>
          </a:r>
          <a:r>
            <a:rPr lang="en-US" sz="1000" kern="1200" dirty="0"/>
            <a:t> TLAB </a:t>
          </a:r>
          <a:r>
            <a:rPr lang="ru-RU" sz="1000" kern="1200" dirty="0"/>
            <a:t>и </a:t>
          </a:r>
          <a:r>
            <a:rPr lang="ru-RU" sz="1000" kern="1200" dirty="0" err="1"/>
            <a:t>аллокация</a:t>
          </a:r>
          <a:r>
            <a:rPr lang="ru-RU" sz="1000" kern="1200" dirty="0"/>
            <a:t> в нем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700" kern="1200" dirty="0"/>
        </a:p>
      </dsp:txBody>
      <dsp:txXfrm>
        <a:off x="1452049" y="2122308"/>
        <a:ext cx="935383" cy="1174050"/>
      </dsp:txXfrm>
    </dsp:sp>
    <dsp:sp modelId="{0D6FB506-94CB-444D-BB16-6F20644471BA}">
      <dsp:nvSpPr>
        <dsp:cNvPr id="0" name=""/>
        <dsp:cNvSpPr/>
      </dsp:nvSpPr>
      <dsp:spPr>
        <a:xfrm>
          <a:off x="2316" y="2183135"/>
          <a:ext cx="1484706" cy="105239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Выделение памяти через интерфейс </a:t>
          </a:r>
          <a:r>
            <a:rPr lang="en-US" sz="1100" kern="1200" dirty="0"/>
            <a:t>GC</a:t>
          </a:r>
          <a:endParaRPr lang="ru-RU" sz="1100" kern="1200" dirty="0"/>
        </a:p>
      </dsp:txBody>
      <dsp:txXfrm>
        <a:off x="219746" y="2337255"/>
        <a:ext cx="1049846" cy="744156"/>
      </dsp:txXfrm>
    </dsp:sp>
    <dsp:sp modelId="{0A00B217-9979-4FBB-8C88-3E74CB0380BC}">
      <dsp:nvSpPr>
        <dsp:cNvPr id="0" name=""/>
        <dsp:cNvSpPr/>
      </dsp:nvSpPr>
      <dsp:spPr>
        <a:xfrm>
          <a:off x="3525677" y="1870726"/>
          <a:ext cx="1918733" cy="167721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63D52E-3B54-4DCE-BF09-589A807352C2}">
      <dsp:nvSpPr>
        <dsp:cNvPr id="0" name=""/>
        <dsp:cNvSpPr/>
      </dsp:nvSpPr>
      <dsp:spPr>
        <a:xfrm>
          <a:off x="2699437" y="2147849"/>
          <a:ext cx="1484706" cy="105239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Сборка мусора</a:t>
          </a:r>
        </a:p>
      </dsp:txBody>
      <dsp:txXfrm>
        <a:off x="2916867" y="2301969"/>
        <a:ext cx="1049846" cy="744156"/>
      </dsp:txXfrm>
    </dsp:sp>
    <dsp:sp modelId="{7D7DDC89-93C1-449C-ADB7-F0EE84A570C8}">
      <dsp:nvSpPr>
        <dsp:cNvPr id="0" name=""/>
        <dsp:cNvSpPr/>
      </dsp:nvSpPr>
      <dsp:spPr>
        <a:xfrm>
          <a:off x="6309002" y="1874566"/>
          <a:ext cx="1918733" cy="167721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неудаче будет выброшена </a:t>
          </a:r>
          <a:r>
            <a:rPr lang="en-US" sz="1000" b="0" i="0" kern="1200" dirty="0" err="1"/>
            <a:t>OutOfMemoryError</a:t>
          </a:r>
          <a:endParaRPr lang="ru-RU" sz="1000" kern="1200" dirty="0"/>
        </a:p>
      </dsp:txBody>
      <dsp:txXfrm>
        <a:off x="6788685" y="2126148"/>
        <a:ext cx="935383" cy="1174050"/>
      </dsp:txXfrm>
    </dsp:sp>
    <dsp:sp modelId="{D6947A85-BBAB-4281-9BD8-5F4BB4D7B5DA}">
      <dsp:nvSpPr>
        <dsp:cNvPr id="0" name=""/>
        <dsp:cNvSpPr/>
      </dsp:nvSpPr>
      <dsp:spPr>
        <a:xfrm>
          <a:off x="5239500" y="2184017"/>
          <a:ext cx="1484706" cy="105239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 err="1"/>
            <a:t>Аллокация</a:t>
          </a:r>
          <a:r>
            <a:rPr lang="ru-RU" sz="1000" kern="1200" dirty="0"/>
            <a:t> сразу в </a:t>
          </a:r>
          <a:r>
            <a:rPr lang="en-US" sz="1000" kern="1200" dirty="0"/>
            <a:t>Old Generation</a:t>
          </a:r>
          <a:endParaRPr lang="ru-RU" sz="1000" kern="1200" dirty="0"/>
        </a:p>
      </dsp:txBody>
      <dsp:txXfrm>
        <a:off x="5456930" y="2338137"/>
        <a:ext cx="1049846" cy="744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4B634-6C65-48E6-888A-376916B9349A}">
      <dsp:nvSpPr>
        <dsp:cNvPr id="0" name=""/>
        <dsp:cNvSpPr/>
      </dsp:nvSpPr>
      <dsp:spPr>
        <a:xfrm>
          <a:off x="0" y="0"/>
          <a:ext cx="8947150" cy="1888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E1B57-83DD-4EC0-8DC8-76C715133E12}">
      <dsp:nvSpPr>
        <dsp:cNvPr id="0" name=""/>
        <dsp:cNvSpPr/>
      </dsp:nvSpPr>
      <dsp:spPr>
        <a:xfrm>
          <a:off x="268414" y="251745"/>
          <a:ext cx="2628225" cy="13846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t="-2500" b="-935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C77BC-0A88-4101-BD0F-A9F72AF11CAB}">
      <dsp:nvSpPr>
        <dsp:cNvPr id="0" name=""/>
        <dsp:cNvSpPr/>
      </dsp:nvSpPr>
      <dsp:spPr>
        <a:xfrm rot="10800000">
          <a:off x="268414" y="1888092"/>
          <a:ext cx="2628225" cy="230766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i="0" kern="1200" dirty="0"/>
            <a:t>Метод подсчёта ссылок</a:t>
          </a:r>
          <a:r>
            <a:rPr lang="ru-RU" sz="1100" b="0" i="0" kern="1200" dirty="0"/>
            <a:t>. Для каждого объекта в куче создаётся счётчик ссылок. Его показания меняются, когда ссылки на объект добавляются или удаляются. Сборщик мусора обходит все объекты и оставляет только те, у которых счётчик больше нуля. Остальные отправляются в мусорную корзину. </a:t>
          </a:r>
          <a:endParaRPr lang="ru-RU" sz="1100" kern="1200" dirty="0"/>
        </a:p>
      </dsp:txBody>
      <dsp:txXfrm rot="10800000">
        <a:off x="339383" y="1888092"/>
        <a:ext cx="2486287" cy="2236700"/>
      </dsp:txXfrm>
    </dsp:sp>
    <dsp:sp modelId="{6C385D1C-924D-4789-A82D-7BEE17BD864B}">
      <dsp:nvSpPr>
        <dsp:cNvPr id="0" name=""/>
        <dsp:cNvSpPr/>
      </dsp:nvSpPr>
      <dsp:spPr>
        <a:xfrm>
          <a:off x="3159462" y="251745"/>
          <a:ext cx="2628225" cy="13846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" t="-4600" r="5" b="-46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01298-35C1-4AA3-8262-32C797914C40}">
      <dsp:nvSpPr>
        <dsp:cNvPr id="0" name=""/>
        <dsp:cNvSpPr/>
      </dsp:nvSpPr>
      <dsp:spPr>
        <a:xfrm rot="10800000">
          <a:off x="3159462" y="1888092"/>
          <a:ext cx="2628225" cy="230766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1100" b="1" i="0" kern="1200" dirty="0"/>
            <a:t>Метод флагов.</a:t>
          </a:r>
          <a:r>
            <a:rPr lang="ru-RU" sz="1100" b="0" i="0" kern="1200" dirty="0"/>
            <a:t> Его ещё называют методом маркировки и выметания (от англ. </a:t>
          </a:r>
          <a:r>
            <a:rPr lang="ru-RU" sz="1100" b="0" i="1" kern="1200" dirty="0" err="1"/>
            <a:t>mark</a:t>
          </a:r>
          <a:r>
            <a:rPr lang="ru-RU" sz="1100" b="0" i="1" kern="1200" dirty="0"/>
            <a:t> </a:t>
          </a:r>
          <a:r>
            <a:rPr lang="ru-RU" sz="1100" b="0" i="1" kern="1200" dirty="0" err="1"/>
            <a:t>and</a:t>
          </a:r>
          <a:r>
            <a:rPr lang="ru-RU" sz="1100" b="0" i="1" kern="1200" dirty="0"/>
            <a:t> </a:t>
          </a:r>
          <a:r>
            <a:rPr lang="ru-RU" sz="1100" b="0" i="1" kern="1200" dirty="0" err="1"/>
            <a:t>sweep</a:t>
          </a:r>
          <a:r>
            <a:rPr lang="ru-RU" sz="1100" b="0" i="0" kern="1200" dirty="0"/>
            <a:t>). Его суть заключается в том, что для каждого объекта в памяти хранится бит, указывающий на достижимость.</a:t>
          </a:r>
          <a:endParaRPr lang="en-US" sz="1100" b="0" i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1100" kern="1200" dirty="0"/>
            <a:t>Объекты помечаются достижимыми если к ним имеется доступ из объектов </a:t>
          </a:r>
          <a:r>
            <a:rPr lang="ru-RU" sz="1100" b="1" kern="1200" dirty="0"/>
            <a:t>корневого множества (</a:t>
          </a:r>
          <a:r>
            <a:rPr lang="en-US" sz="1100" b="1" kern="1200" dirty="0"/>
            <a:t>GC roots</a:t>
          </a:r>
          <a:r>
            <a:rPr lang="ru-RU" sz="1100" b="1" kern="1200" dirty="0"/>
            <a:t>)</a:t>
          </a:r>
          <a:r>
            <a:rPr lang="ru-RU" sz="1100" kern="1200" dirty="0"/>
            <a:t>.</a:t>
          </a:r>
        </a:p>
      </dsp:txBody>
      <dsp:txXfrm rot="10800000">
        <a:off x="3230431" y="1888092"/>
        <a:ext cx="2486287" cy="2236700"/>
      </dsp:txXfrm>
    </dsp:sp>
    <dsp:sp modelId="{C3CC136B-37D4-4371-B085-CF7F214C8473}">
      <dsp:nvSpPr>
        <dsp:cNvPr id="0" name=""/>
        <dsp:cNvSpPr/>
      </dsp:nvSpPr>
      <dsp:spPr>
        <a:xfrm>
          <a:off x="6050510" y="251745"/>
          <a:ext cx="2628225" cy="13846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" t="-7201" r="5" b="-38401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0C53A-BA83-41E8-8381-14AFB51C70B7}">
      <dsp:nvSpPr>
        <dsp:cNvPr id="0" name=""/>
        <dsp:cNvSpPr/>
      </dsp:nvSpPr>
      <dsp:spPr>
        <a:xfrm rot="10800000">
          <a:off x="6050510" y="1888092"/>
          <a:ext cx="2628225" cy="230766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i="0" kern="1200" dirty="0"/>
            <a:t>Метод карточного стола</a:t>
          </a:r>
          <a:r>
            <a:rPr lang="ru-RU" sz="1100" b="0" i="0" kern="1200" dirty="0"/>
            <a:t> (от англ. </a:t>
          </a:r>
          <a:r>
            <a:rPr lang="ru-RU" sz="1100" b="0" i="1" kern="1200" dirty="0"/>
            <a:t>Card </a:t>
          </a:r>
          <a:r>
            <a:rPr lang="ru-RU" sz="1100" b="0" i="1" kern="1200" dirty="0" err="1"/>
            <a:t>table</a:t>
          </a:r>
          <a:r>
            <a:rPr lang="ru-RU" sz="1100" b="0" i="0" kern="1200" dirty="0"/>
            <a:t>). Этот метод считается наиболее эффективным на текущий момент</a:t>
          </a:r>
          <a:r>
            <a:rPr lang="en-US" sz="1100" b="0" i="0" kern="1200" dirty="0"/>
            <a:t>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 dirty="0"/>
            <a:t>Сборщик мусора может убирать не всю кучу, а только её часть. Но при этом ему нужно понять, ссылаются ли объекты старшего поколения на объекты младшего поколения. </a:t>
          </a:r>
          <a:endParaRPr lang="ru-RU" sz="1100" kern="1200" dirty="0"/>
        </a:p>
      </dsp:txBody>
      <dsp:txXfrm rot="10800000">
        <a:off x="6121479" y="1888092"/>
        <a:ext cx="2486287" cy="2236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DC69D-C472-44F3-B422-6C0664A837EB}">
      <dsp:nvSpPr>
        <dsp:cNvPr id="0" name=""/>
        <dsp:cNvSpPr/>
      </dsp:nvSpPr>
      <dsp:spPr>
        <a:xfrm rot="5400000">
          <a:off x="4612582" y="101240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 dirty="0"/>
            <a:t>Корневое множество объектов</a:t>
          </a:r>
        </a:p>
      </dsp:txBody>
      <dsp:txXfrm rot="-5400000">
        <a:off x="4924528" y="242509"/>
        <a:ext cx="931366" cy="1070536"/>
      </dsp:txXfrm>
    </dsp:sp>
    <dsp:sp modelId="{F35A8FF9-2040-4203-ACC4-32385A799F1C}">
      <dsp:nvSpPr>
        <dsp:cNvPr id="0" name=""/>
        <dsp:cNvSpPr/>
      </dsp:nvSpPr>
      <dsp:spPr>
        <a:xfrm>
          <a:off x="6194021" y="311199"/>
          <a:ext cx="3241690" cy="933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Чтобы объект считался достижимым, на него должна быть ссылка или из стека, или из области старшего поколения, или из области статической памяти. Именно в этих областях начинается поиск достижимых объектов. Они относятся к </a:t>
          </a:r>
          <a:r>
            <a:rPr lang="ru-RU" sz="1000" b="1" i="0" kern="1200" dirty="0"/>
            <a:t>корневому множеству объектов.</a:t>
          </a:r>
          <a:endParaRPr lang="ru-RU" sz="1000" b="0" i="0" kern="1200" dirty="0"/>
        </a:p>
      </dsp:txBody>
      <dsp:txXfrm>
        <a:off x="6194021" y="311199"/>
        <a:ext cx="3241690" cy="933155"/>
      </dsp:txXfrm>
    </dsp:sp>
    <dsp:sp modelId="{E9ACFBAF-F98D-498C-968D-805F059AF5DB}">
      <dsp:nvSpPr>
        <dsp:cNvPr id="0" name=""/>
        <dsp:cNvSpPr/>
      </dsp:nvSpPr>
      <dsp:spPr>
        <a:xfrm rot="5400000">
          <a:off x="3170313" y="101240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31752"/>
            <a:satOff val="192"/>
            <a:lumOff val="-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3482259" y="242509"/>
        <a:ext cx="931366" cy="1070536"/>
      </dsp:txXfrm>
    </dsp:sp>
    <dsp:sp modelId="{F5A2FB76-E90C-4567-9741-4EF9CE9521A6}">
      <dsp:nvSpPr>
        <dsp:cNvPr id="0" name=""/>
        <dsp:cNvSpPr/>
      </dsp:nvSpPr>
      <dsp:spPr>
        <a:xfrm rot="5400000">
          <a:off x="3885777" y="1381202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63504"/>
            <a:satOff val="385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Safepoint</a:t>
          </a:r>
          <a:endParaRPr lang="ru-RU" sz="1100" kern="1200" dirty="0"/>
        </a:p>
      </dsp:txBody>
      <dsp:txXfrm rot="-5400000">
        <a:off x="4197723" y="1522471"/>
        <a:ext cx="931366" cy="1070536"/>
      </dsp:txXfrm>
    </dsp:sp>
    <dsp:sp modelId="{C506B9CD-FDEA-48E8-9B2C-5BF705D138DB}">
      <dsp:nvSpPr>
        <dsp:cNvPr id="0" name=""/>
        <dsp:cNvSpPr/>
      </dsp:nvSpPr>
      <dsp:spPr>
        <a:xfrm>
          <a:off x="0" y="1593184"/>
          <a:ext cx="3859583" cy="933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Остановки происходят в специальных местах программы — </a:t>
          </a:r>
          <a:r>
            <a:rPr lang="ru-RU" sz="1000" b="1" i="0" kern="1200" dirty="0"/>
            <a:t>безопасных точках</a:t>
          </a:r>
          <a:r>
            <a:rPr lang="ru-RU" sz="1000" b="0" i="0" kern="1200" dirty="0"/>
            <a:t> (от англ. </a:t>
          </a:r>
          <a:r>
            <a:rPr lang="ru-RU" sz="1000" b="0" i="1" kern="1200" dirty="0" err="1"/>
            <a:t>safepoint</a:t>
          </a:r>
          <a:r>
            <a:rPr lang="ru-RU" sz="1000" b="0" i="0" kern="1200" dirty="0"/>
            <a:t>). Во время выполнения программы в таких точках известны все корневые множества объектов и содержимое объектов кучи согласовано. Таким образом, данные приложения не будут потеряны или повреждены в процессе сборки мусора.</a:t>
          </a:r>
          <a:endParaRPr lang="ru-RU" sz="1000" kern="1200" dirty="0"/>
        </a:p>
      </dsp:txBody>
      <dsp:txXfrm>
        <a:off x="0" y="1593184"/>
        <a:ext cx="3859583" cy="933155"/>
      </dsp:txXfrm>
    </dsp:sp>
    <dsp:sp modelId="{AB85CEC1-1920-4B6D-BE97-0AE5113ACDB5}">
      <dsp:nvSpPr>
        <dsp:cNvPr id="0" name=""/>
        <dsp:cNvSpPr/>
      </dsp:nvSpPr>
      <dsp:spPr>
        <a:xfrm rot="5400000">
          <a:off x="5328073" y="1402229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595257"/>
            <a:satOff val="577"/>
            <a:lumOff val="-47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5640019" y="1543498"/>
        <a:ext cx="931366" cy="1070536"/>
      </dsp:txXfrm>
    </dsp:sp>
    <dsp:sp modelId="{EC418D7E-961A-445F-9011-2F7B9AC2437E}">
      <dsp:nvSpPr>
        <dsp:cNvPr id="0" name=""/>
        <dsp:cNvSpPr/>
      </dsp:nvSpPr>
      <dsp:spPr>
        <a:xfrm rot="5400000">
          <a:off x="4596922" y="2665192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127009"/>
            <a:satOff val="770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Card table</a:t>
          </a:r>
          <a:endParaRPr lang="ru-RU" sz="1100" kern="1200" dirty="0"/>
        </a:p>
      </dsp:txBody>
      <dsp:txXfrm rot="-5400000">
        <a:off x="4908868" y="2806461"/>
        <a:ext cx="931366" cy="1070536"/>
      </dsp:txXfrm>
    </dsp:sp>
    <dsp:sp modelId="{7C14DBC8-8A96-4A0F-82FA-35808396F5F1}">
      <dsp:nvSpPr>
        <dsp:cNvPr id="0" name=""/>
        <dsp:cNvSpPr/>
      </dsp:nvSpPr>
      <dsp:spPr>
        <a:xfrm>
          <a:off x="6185252" y="2942737"/>
          <a:ext cx="3912405" cy="933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0" kern="1200" dirty="0" err="1"/>
            <a:t>CardTable</a:t>
          </a:r>
          <a:r>
            <a:rPr lang="en-US" sz="1000" b="1" i="0" kern="1200" dirty="0"/>
            <a:t> </a:t>
          </a:r>
          <a:r>
            <a:rPr lang="ru-RU" sz="1000" b="0" i="0" kern="1200" dirty="0"/>
            <a:t>представляет объекты старшего поколения в виде набора карт. Изначально карты повёрнуты рубашками вверх. Если старший объект ссылается на молодой, карта переворачивается. И при следующей сборке мусора на достижимость проверяются только объекты, доступные «из-под этой карты».</a:t>
          </a:r>
          <a:endParaRPr lang="ru-RU" sz="1000" kern="1200" dirty="0"/>
        </a:p>
      </dsp:txBody>
      <dsp:txXfrm>
        <a:off x="6185252" y="2942737"/>
        <a:ext cx="3912405" cy="933155"/>
      </dsp:txXfrm>
    </dsp:sp>
    <dsp:sp modelId="{94042A55-2A34-4724-840A-562E3A8DD258}">
      <dsp:nvSpPr>
        <dsp:cNvPr id="0" name=""/>
        <dsp:cNvSpPr/>
      </dsp:nvSpPr>
      <dsp:spPr>
        <a:xfrm rot="5400000">
          <a:off x="3135574" y="2665223"/>
          <a:ext cx="1555258" cy="13530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 rot="-5400000">
        <a:off x="3447520" y="2806492"/>
        <a:ext cx="931366" cy="10705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C27C-6174-4508-9049-88034D2AD624}">
      <dsp:nvSpPr>
        <dsp:cNvPr id="0" name=""/>
        <dsp:cNvSpPr/>
      </dsp:nvSpPr>
      <dsp:spPr>
        <a:xfrm>
          <a:off x="2126109" y="3566397"/>
          <a:ext cx="421254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3B9C2-24AB-425C-B127-14F460290BF1}">
      <dsp:nvSpPr>
        <dsp:cNvPr id="0" name=""/>
        <dsp:cNvSpPr/>
      </dsp:nvSpPr>
      <dsp:spPr>
        <a:xfrm>
          <a:off x="2126109" y="2097880"/>
          <a:ext cx="360835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6E892-79EF-485B-84B3-F27C5367A49A}">
      <dsp:nvSpPr>
        <dsp:cNvPr id="0" name=""/>
        <dsp:cNvSpPr/>
      </dsp:nvSpPr>
      <dsp:spPr>
        <a:xfrm>
          <a:off x="2126109" y="629364"/>
          <a:ext cx="421254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B949B-B687-490C-86C8-6EC6B91FC292}">
      <dsp:nvSpPr>
        <dsp:cNvPr id="0" name=""/>
        <dsp:cNvSpPr/>
      </dsp:nvSpPr>
      <dsp:spPr>
        <a:xfrm>
          <a:off x="9179" y="0"/>
          <a:ext cx="4195762" cy="4195762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23" t="-4312" r="-15123" b="-4312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3853B-7F32-463D-8505-9A9DFE177332}">
      <dsp:nvSpPr>
        <dsp:cNvPr id="0" name=""/>
        <dsp:cNvSpPr/>
      </dsp:nvSpPr>
      <dsp:spPr>
        <a:xfrm>
          <a:off x="783465" y="2227949"/>
          <a:ext cx="2685287" cy="1384601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783465" y="2227949"/>
        <a:ext cx="2685287" cy="1384601"/>
      </dsp:txXfrm>
    </dsp:sp>
    <dsp:sp modelId="{659E7BCA-0D8B-40F0-B8A2-D27C76B9D6A3}">
      <dsp:nvSpPr>
        <dsp:cNvPr id="0" name=""/>
        <dsp:cNvSpPr/>
      </dsp:nvSpPr>
      <dsp:spPr>
        <a:xfrm>
          <a:off x="5709290" y="0"/>
          <a:ext cx="1258728" cy="12587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2C53C-52D8-4000-9815-80BECF4644CF}">
      <dsp:nvSpPr>
        <dsp:cNvPr id="0" name=""/>
        <dsp:cNvSpPr/>
      </dsp:nvSpPr>
      <dsp:spPr>
        <a:xfrm>
          <a:off x="6968018" y="0"/>
          <a:ext cx="1160504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0" rIns="8382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Serial &amp; Parallel</a:t>
          </a:r>
          <a:endParaRPr lang="ru-RU" sz="2200" kern="1200" dirty="0"/>
        </a:p>
      </dsp:txBody>
      <dsp:txXfrm>
        <a:off x="6968018" y="0"/>
        <a:ext cx="1160504" cy="1258728"/>
      </dsp:txXfrm>
    </dsp:sp>
    <dsp:sp modelId="{EEDA4C74-D6C2-424D-B21E-28B365A9DACC}">
      <dsp:nvSpPr>
        <dsp:cNvPr id="0" name=""/>
        <dsp:cNvSpPr/>
      </dsp:nvSpPr>
      <dsp:spPr>
        <a:xfrm>
          <a:off x="5105100" y="1468516"/>
          <a:ext cx="1258728" cy="12587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24388-B82A-4D99-B263-56D45107AF17}">
      <dsp:nvSpPr>
        <dsp:cNvPr id="0" name=""/>
        <dsp:cNvSpPr/>
      </dsp:nvSpPr>
      <dsp:spPr>
        <a:xfrm>
          <a:off x="6363829" y="1468516"/>
          <a:ext cx="848753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0" rIns="8382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CMS &amp; G1</a:t>
          </a:r>
          <a:endParaRPr lang="ru-RU" sz="2200" kern="1200" dirty="0"/>
        </a:p>
      </dsp:txBody>
      <dsp:txXfrm>
        <a:off x="6363829" y="1468516"/>
        <a:ext cx="848753" cy="1258728"/>
      </dsp:txXfrm>
    </dsp:sp>
    <dsp:sp modelId="{B5020DD1-DD30-493A-B584-809EB16A11E6}">
      <dsp:nvSpPr>
        <dsp:cNvPr id="0" name=""/>
        <dsp:cNvSpPr/>
      </dsp:nvSpPr>
      <dsp:spPr>
        <a:xfrm>
          <a:off x="5709290" y="2937033"/>
          <a:ext cx="1258728" cy="12587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657AE-42A2-4FE8-BB7C-7DE1E4835BC7}">
      <dsp:nvSpPr>
        <dsp:cNvPr id="0" name=""/>
        <dsp:cNvSpPr/>
      </dsp:nvSpPr>
      <dsp:spPr>
        <a:xfrm>
          <a:off x="6968018" y="2937033"/>
          <a:ext cx="1950902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0" rIns="8382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ZGC &amp; </a:t>
          </a:r>
          <a:r>
            <a:rPr lang="ru-RU" sz="2200" b="0" i="0" kern="1200" dirty="0" err="1"/>
            <a:t>Shenandoah</a:t>
          </a:r>
          <a:endParaRPr lang="ru-RU" sz="2200" kern="1200" dirty="0"/>
        </a:p>
      </dsp:txBody>
      <dsp:txXfrm>
        <a:off x="6968018" y="2937033"/>
        <a:ext cx="1950902" cy="12587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361B0-DD0B-4B87-BCDB-BEA58C30D3A1}">
      <dsp:nvSpPr>
        <dsp:cNvPr id="0" name=""/>
        <dsp:cNvSpPr/>
      </dsp:nvSpPr>
      <dsp:spPr>
        <a:xfrm>
          <a:off x="639913" y="61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A36E-737B-47E8-96EE-5BBC551E974C}">
      <dsp:nvSpPr>
        <dsp:cNvPr id="0" name=""/>
        <dsp:cNvSpPr/>
      </dsp:nvSpPr>
      <dsp:spPr>
        <a:xfrm>
          <a:off x="1229532" y="1764892"/>
          <a:ext cx="2513640" cy="6040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Serial – </a:t>
          </a:r>
          <a:r>
            <a:rPr lang="ru-RU" sz="1800" kern="1200" dirty="0"/>
            <a:t>процесс сборки</a:t>
          </a:r>
        </a:p>
      </dsp:txBody>
      <dsp:txXfrm>
        <a:off x="1229532" y="1764892"/>
        <a:ext cx="2513640" cy="604069"/>
      </dsp:txXfrm>
    </dsp:sp>
    <dsp:sp modelId="{BDBAC80C-45E1-4EFA-9C5B-9E64BBC3955F}">
      <dsp:nvSpPr>
        <dsp:cNvPr id="0" name=""/>
        <dsp:cNvSpPr/>
      </dsp:nvSpPr>
      <dsp:spPr>
        <a:xfrm>
          <a:off x="639913" y="2679287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7997-B3C1-49A3-B974-0AD211594A31}">
      <dsp:nvSpPr>
        <dsp:cNvPr id="0" name=""/>
        <dsp:cNvSpPr/>
      </dsp:nvSpPr>
      <dsp:spPr>
        <a:xfrm>
          <a:off x="1229532" y="4444118"/>
          <a:ext cx="2513640" cy="6040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Serial – </a:t>
          </a:r>
          <a:r>
            <a:rPr lang="ru-RU" sz="1800" kern="1200" dirty="0"/>
            <a:t>работа потоков</a:t>
          </a:r>
        </a:p>
      </dsp:txBody>
      <dsp:txXfrm>
        <a:off x="1229532" y="4444118"/>
        <a:ext cx="2513640" cy="6040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361B0-DD0B-4B87-BCDB-BEA58C30D3A1}">
      <dsp:nvSpPr>
        <dsp:cNvPr id="0" name=""/>
        <dsp:cNvSpPr/>
      </dsp:nvSpPr>
      <dsp:spPr>
        <a:xfrm>
          <a:off x="639913" y="61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A36E-737B-47E8-96EE-5BBC551E974C}">
      <dsp:nvSpPr>
        <dsp:cNvPr id="0" name=""/>
        <dsp:cNvSpPr/>
      </dsp:nvSpPr>
      <dsp:spPr>
        <a:xfrm>
          <a:off x="1229532" y="1764892"/>
          <a:ext cx="2513640" cy="604069"/>
        </a:xfrm>
        <a:prstGeom prst="rect">
          <a:avLst/>
        </a:prstGeom>
        <a:solidFill>
          <a:schemeClr val="accent4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Parallel – </a:t>
          </a:r>
          <a:r>
            <a:rPr lang="ru-RU" sz="1800" kern="1200" dirty="0"/>
            <a:t>процесс сборки</a:t>
          </a:r>
        </a:p>
      </dsp:txBody>
      <dsp:txXfrm>
        <a:off x="1229532" y="1764892"/>
        <a:ext cx="2513640" cy="604069"/>
      </dsp:txXfrm>
    </dsp:sp>
    <dsp:sp modelId="{BDBAC80C-45E1-4EFA-9C5B-9E64BBC3955F}">
      <dsp:nvSpPr>
        <dsp:cNvPr id="0" name=""/>
        <dsp:cNvSpPr/>
      </dsp:nvSpPr>
      <dsp:spPr>
        <a:xfrm>
          <a:off x="639913" y="2679287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7997-B3C1-49A3-B974-0AD211594A31}">
      <dsp:nvSpPr>
        <dsp:cNvPr id="0" name=""/>
        <dsp:cNvSpPr/>
      </dsp:nvSpPr>
      <dsp:spPr>
        <a:xfrm>
          <a:off x="1229532" y="4444118"/>
          <a:ext cx="2513640" cy="604069"/>
        </a:xfrm>
        <a:prstGeom prst="rect">
          <a:avLst/>
        </a:prstGeom>
        <a:solidFill>
          <a:schemeClr val="accent4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Parallel – </a:t>
          </a:r>
          <a:r>
            <a:rPr lang="ru-RU" sz="1800" kern="1200" dirty="0"/>
            <a:t>работа потоков</a:t>
          </a:r>
        </a:p>
      </dsp:txBody>
      <dsp:txXfrm>
        <a:off x="1229532" y="4444118"/>
        <a:ext cx="2513640" cy="6040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361B0-DD0B-4B87-BCDB-BEA58C30D3A1}">
      <dsp:nvSpPr>
        <dsp:cNvPr id="0" name=""/>
        <dsp:cNvSpPr/>
      </dsp:nvSpPr>
      <dsp:spPr>
        <a:xfrm>
          <a:off x="639913" y="61"/>
          <a:ext cx="2917064" cy="2155699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8" t="12425" r="18" b="1242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A36E-737B-47E8-96EE-5BBC551E974C}">
      <dsp:nvSpPr>
        <dsp:cNvPr id="0" name=""/>
        <dsp:cNvSpPr/>
      </dsp:nvSpPr>
      <dsp:spPr>
        <a:xfrm>
          <a:off x="1229532" y="1764892"/>
          <a:ext cx="2513640" cy="604069"/>
        </a:xfrm>
        <a:prstGeom prst="rect">
          <a:avLst/>
        </a:prstGeom>
        <a:solidFill>
          <a:schemeClr val="dk1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CMS – </a:t>
          </a:r>
          <a:r>
            <a:rPr lang="ru-RU" sz="1800" kern="1200" dirty="0"/>
            <a:t>процесс сборки</a:t>
          </a:r>
        </a:p>
      </dsp:txBody>
      <dsp:txXfrm>
        <a:off x="1229532" y="1764892"/>
        <a:ext cx="2513640" cy="604069"/>
      </dsp:txXfrm>
    </dsp:sp>
    <dsp:sp modelId="{BDBAC80C-45E1-4EFA-9C5B-9E64BBC3955F}">
      <dsp:nvSpPr>
        <dsp:cNvPr id="0" name=""/>
        <dsp:cNvSpPr/>
      </dsp:nvSpPr>
      <dsp:spPr>
        <a:xfrm>
          <a:off x="639913" y="2679287"/>
          <a:ext cx="2917064" cy="21556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7997-B3C1-49A3-B974-0AD211594A31}">
      <dsp:nvSpPr>
        <dsp:cNvPr id="0" name=""/>
        <dsp:cNvSpPr/>
      </dsp:nvSpPr>
      <dsp:spPr>
        <a:xfrm>
          <a:off x="1229532" y="4444118"/>
          <a:ext cx="2513640" cy="604069"/>
        </a:xfrm>
        <a:prstGeom prst="rect">
          <a:avLst/>
        </a:prstGeom>
        <a:solidFill>
          <a:schemeClr val="dk1"/>
        </a:solidFill>
        <a:ln w="28575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CMS – </a:t>
          </a:r>
          <a:r>
            <a:rPr lang="ru-RU" sz="1800" kern="1200" dirty="0"/>
            <a:t>работа потоков</a:t>
          </a:r>
        </a:p>
      </dsp:txBody>
      <dsp:txXfrm>
        <a:off x="1229532" y="4444118"/>
        <a:ext cx="2513640" cy="604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6000">
              <a:srgbClr val="23816B"/>
            </a:gs>
            <a:gs pos="9000">
              <a:srgbClr val="23816B"/>
            </a:gs>
            <a:gs pos="100000">
              <a:srgbClr val="00322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articles/685518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yakubovskiy.ru/2020/06/08/pamyat-prilojeniya-v-jav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39338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habr.com/ru/articles/332708/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habr.com/ru/articles/269621/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BA323-B76F-52AC-02EA-147AD632D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910" y="635000"/>
            <a:ext cx="8825658" cy="4459881"/>
          </a:xfrm>
        </p:spPr>
        <p:txBody>
          <a:bodyPr/>
          <a:lstStyle/>
          <a:p>
            <a:r>
              <a:rPr lang="en-US" dirty="0"/>
              <a:t>Java Memory Model,</a:t>
            </a:r>
            <a:br>
              <a:rPr lang="en-US" dirty="0"/>
            </a:br>
            <a:r>
              <a:rPr lang="en-US" dirty="0"/>
              <a:t>Garbage Collectors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E887EB-3567-84CD-F6B7-CCB3EA2C3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065" y="5094881"/>
            <a:ext cx="8825658" cy="861420"/>
          </a:xfrm>
        </p:spPr>
        <p:txBody>
          <a:bodyPr/>
          <a:lstStyle/>
          <a:p>
            <a:r>
              <a:rPr lang="ru-RU" dirty="0"/>
              <a:t>Коммунальные службы ваших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404875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5FD5C-EE10-767E-3737-8C0F61D8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&amp; Parallel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C78E7475-568B-D6F8-A85C-7EC3157CF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275379"/>
              </p:ext>
            </p:extLst>
          </p:nvPr>
        </p:nvGraphicFramePr>
        <p:xfrm>
          <a:off x="1284660" y="1200150"/>
          <a:ext cx="4383087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Объект 6">
            <a:extLst>
              <a:ext uri="{FF2B5EF4-FFF2-40B4-BE49-F238E27FC236}">
                <a16:creationId xmlns:a16="http://schemas.microsoft.com/office/drawing/2014/main" id="{71625B5C-31D4-CA96-A812-E189E773F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102040"/>
              </p:ext>
            </p:extLst>
          </p:nvPr>
        </p:nvGraphicFramePr>
        <p:xfrm>
          <a:off x="6353549" y="1200150"/>
          <a:ext cx="4383087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98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5FD5C-EE10-767E-3737-8C0F61D8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&amp; G1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C78E7475-568B-D6F8-A85C-7EC3157CF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44670"/>
              </p:ext>
            </p:extLst>
          </p:nvPr>
        </p:nvGraphicFramePr>
        <p:xfrm>
          <a:off x="1284660" y="1200150"/>
          <a:ext cx="4383087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Объект 6">
            <a:extLst>
              <a:ext uri="{FF2B5EF4-FFF2-40B4-BE49-F238E27FC236}">
                <a16:creationId xmlns:a16="http://schemas.microsoft.com/office/drawing/2014/main" id="{71625B5C-31D4-CA96-A812-E189E773F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975578"/>
              </p:ext>
            </p:extLst>
          </p:nvPr>
        </p:nvGraphicFramePr>
        <p:xfrm>
          <a:off x="6353549" y="1200150"/>
          <a:ext cx="4383087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1063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5FD5C-EE10-767E-3737-8C0F61D8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ZGC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213E92B-D29E-6E8E-041D-82994E4E1B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44590"/>
              </p:ext>
            </p:extLst>
          </p:nvPr>
        </p:nvGraphicFramePr>
        <p:xfrm>
          <a:off x="-1868487" y="1438274"/>
          <a:ext cx="10031412" cy="4924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CF0E3DD0-1462-6580-8298-3503352C2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7914009"/>
              </p:ext>
            </p:extLst>
          </p:nvPr>
        </p:nvGraphicFramePr>
        <p:xfrm>
          <a:off x="3541713" y="1438273"/>
          <a:ext cx="10031412" cy="4924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Выноска: линия 9">
            <a:extLst>
              <a:ext uri="{FF2B5EF4-FFF2-40B4-BE49-F238E27FC236}">
                <a16:creationId xmlns:a16="http://schemas.microsoft.com/office/drawing/2014/main" id="{EFC13ECA-D4B1-F1BD-ED3D-500A109BB9EF}"/>
              </a:ext>
            </a:extLst>
          </p:cNvPr>
          <p:cNvSpPr/>
          <p:nvPr/>
        </p:nvSpPr>
        <p:spPr>
          <a:xfrm>
            <a:off x="5100822" y="3955433"/>
            <a:ext cx="2338204" cy="321292"/>
          </a:xfrm>
          <a:prstGeom prst="borderCallout1">
            <a:avLst>
              <a:gd name="adj1" fmla="val 18750"/>
              <a:gd name="adj2" fmla="val -8333"/>
              <a:gd name="adj3" fmla="val 171792"/>
              <a:gd name="adj4" fmla="val -28556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Начало следующего цикла</a:t>
            </a:r>
          </a:p>
        </p:txBody>
      </p:sp>
    </p:spTree>
    <p:extLst>
      <p:ext uri="{BB962C8B-B14F-4D97-AF65-F5344CB8AC3E}">
        <p14:creationId xmlns:p14="http://schemas.microsoft.com/office/powerpoint/2010/main" val="371744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9956F-B998-3A66-A38F-90452AEA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new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4E358-8A5D-EF43-243D-21AE36AE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14768"/>
            <a:ext cx="8946541" cy="4195481"/>
          </a:xfrm>
        </p:spPr>
        <p:txBody>
          <a:bodyPr/>
          <a:lstStyle/>
          <a:p>
            <a:r>
              <a:rPr lang="ru-RU" dirty="0"/>
              <a:t>При использовании оператора </a:t>
            </a:r>
            <a:r>
              <a:rPr lang="en-US" dirty="0"/>
              <a:t>new JVM</a:t>
            </a:r>
            <a:r>
              <a:rPr lang="ru-RU" dirty="0"/>
              <a:t> выделяет место и создает объект в куче.</a:t>
            </a:r>
          </a:p>
          <a:p>
            <a:r>
              <a:rPr lang="ru-RU" dirty="0"/>
              <a:t>Из-за этого сравнение по ссылке экземпляров некоторых классов может давать различные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291572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0202C-EF4A-D218-9162-7A2AFD1F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JMM </a:t>
            </a:r>
            <a:r>
              <a:rPr lang="ru-RU" dirty="0"/>
              <a:t>и многопоточность*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9D3453-1617-E7EE-46CC-D4F06426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331259"/>
            <a:ext cx="8946541" cy="541244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Instructions Reordering: </a:t>
            </a:r>
            <a:r>
              <a:rPr lang="ru-RU" dirty="0"/>
              <a:t>инструкции в потоке необязательно выполняются в том же порядке, в каком они написаны в коде, однако </a:t>
            </a:r>
            <a:r>
              <a:rPr lang="en-US" dirty="0"/>
              <a:t>JAVA </a:t>
            </a:r>
            <a:r>
              <a:rPr lang="ru-RU" dirty="0"/>
              <a:t>дает гарантию их </a:t>
            </a:r>
            <a:r>
              <a:rPr lang="en-US" b="1" dirty="0"/>
              <a:t>as-if-serial</a:t>
            </a:r>
            <a:r>
              <a:rPr lang="ru-RU" dirty="0"/>
              <a:t> выполнения.</a:t>
            </a:r>
            <a:endParaRPr lang="en-US" dirty="0"/>
          </a:p>
          <a:p>
            <a:r>
              <a:rPr lang="en-US" b="1" dirty="0"/>
              <a:t>Memory reordering: </a:t>
            </a:r>
            <a:r>
              <a:rPr lang="ru-RU" dirty="0"/>
              <a:t>существует несколько типов </a:t>
            </a:r>
            <a:r>
              <a:rPr lang="en-US" dirty="0"/>
              <a:t>memory </a:t>
            </a:r>
            <a:r>
              <a:rPr lang="en-US" dirty="0" err="1"/>
              <a:t>reodering</a:t>
            </a:r>
            <a:r>
              <a:rPr lang="en-US" dirty="0"/>
              <a:t>: </a:t>
            </a:r>
            <a:r>
              <a:rPr lang="en-US" dirty="0" err="1"/>
              <a:t>LoadLoad</a:t>
            </a:r>
            <a:r>
              <a:rPr lang="en-US" dirty="0"/>
              <a:t>, </a:t>
            </a:r>
            <a:r>
              <a:rPr lang="en-US" dirty="0" err="1"/>
              <a:t>LoadStore</a:t>
            </a:r>
            <a:r>
              <a:rPr lang="en-US" dirty="0"/>
              <a:t>, </a:t>
            </a:r>
            <a:r>
              <a:rPr lang="en-US" dirty="0" err="1"/>
              <a:t>StoreStore</a:t>
            </a:r>
            <a:r>
              <a:rPr lang="en-US" dirty="0"/>
              <a:t>, </a:t>
            </a:r>
            <a:r>
              <a:rPr lang="en-US" dirty="0" err="1"/>
              <a:t>StoreLoad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ru-RU" dirty="0"/>
              <a:t>Если программа не синхронизирована, то разрешены все переупорядочивания. Если программа правильно синхронизирована, запрещены все переупорядочивания</a:t>
            </a:r>
          </a:p>
          <a:p>
            <a:pPr lvl="1"/>
            <a:r>
              <a:rPr lang="ru-RU" dirty="0"/>
              <a:t>Если программа не синхронизирована, то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, </a:t>
            </a:r>
            <a:r>
              <a:rPr lang="ru-RU" dirty="0" err="1"/>
              <a:t>неконсистентный</a:t>
            </a:r>
            <a:r>
              <a:rPr lang="ru-RU" dirty="0"/>
              <a:t> с </a:t>
            </a:r>
            <a:r>
              <a:rPr lang="ru-RU" dirty="0" err="1"/>
              <a:t>program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, валиден с точки зрения JMM. Если программа правильно синхронизирована, то валиден только консистентный порядок</a:t>
            </a:r>
            <a:endParaRPr lang="en-US" dirty="0"/>
          </a:p>
          <a:p>
            <a:r>
              <a:rPr lang="ru-RU" b="1" dirty="0"/>
              <a:t>Data </a:t>
            </a:r>
            <a:r>
              <a:rPr lang="ru-RU" b="1" dirty="0" err="1"/>
              <a:t>race</a:t>
            </a:r>
            <a:r>
              <a:rPr lang="ru-RU" b="1" dirty="0"/>
              <a:t> </a:t>
            </a:r>
            <a:r>
              <a:rPr lang="ru-RU" dirty="0"/>
              <a:t>возникает тогда, когда с </a:t>
            </a:r>
            <a:r>
              <a:rPr lang="ru-RU" dirty="0" err="1"/>
              <a:t>shared</a:t>
            </a:r>
            <a:r>
              <a:rPr lang="ru-RU" dirty="0"/>
              <a:t> данными работает одновременно два или больше тредов, где как минимум один из них пишет и их действия не синхронизированы. Для действий в гонке не гарантируется никакого консистентного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, поэтому не стоит удивляться неожиданным результатам.</a:t>
            </a:r>
            <a:endParaRPr lang="en-US" dirty="0"/>
          </a:p>
          <a:p>
            <a:r>
              <a:rPr lang="ru-RU" b="1" dirty="0" err="1"/>
              <a:t>Happens-before</a:t>
            </a:r>
            <a:r>
              <a:rPr lang="ru-RU" dirty="0"/>
              <a:t> определяется как отношение между двумя действиями:</a:t>
            </a:r>
          </a:p>
          <a:p>
            <a:pPr lvl="1"/>
            <a:r>
              <a:rPr lang="ru-RU" dirty="0"/>
              <a:t>Пусть есть поток T1 и поток T2 (необязательно отличающийся от потока T1) и действия x и y, выполняемые в потоках T1 и T2 соответственно</a:t>
            </a:r>
          </a:p>
          <a:p>
            <a:pPr lvl="1"/>
            <a:r>
              <a:rPr lang="ru-RU" dirty="0"/>
              <a:t>Если x </a:t>
            </a:r>
            <a:r>
              <a:rPr lang="ru-RU" dirty="0" err="1"/>
              <a:t>happens-before</a:t>
            </a:r>
            <a:r>
              <a:rPr lang="ru-RU" dirty="0"/>
              <a:t> y, то во время выполнения y треду T2 будут видны все изменения, выполняемые в x тредом 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51D9F-224A-9478-A182-55CED21C9E6F}"/>
              </a:ext>
            </a:extLst>
          </p:cNvPr>
          <p:cNvSpPr txBox="1"/>
          <p:nvPr/>
        </p:nvSpPr>
        <p:spPr>
          <a:xfrm>
            <a:off x="646111" y="6405282"/>
            <a:ext cx="821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</a:t>
            </a:r>
            <a:r>
              <a:rPr lang="en-US" dirty="0">
                <a:hlinkClick r:id="rId2"/>
              </a:rPr>
              <a:t>https://habr.com/ru/articles/685518/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13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B2E9D-16A3-4C83-EF65-5943C68C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24D09E-1A82-FF73-B7E9-C0B1F4E18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925" y="1504950"/>
            <a:ext cx="8138149" cy="4590749"/>
          </a:xfrm>
        </p:spPr>
      </p:pic>
    </p:spTree>
    <p:extLst>
      <p:ext uri="{BB962C8B-B14F-4D97-AF65-F5344CB8AC3E}">
        <p14:creationId xmlns:p14="http://schemas.microsoft.com/office/powerpoint/2010/main" val="197000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F98FB-BEB7-0DE8-9B57-26D5349C548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dirty="0"/>
              <a:t>Коротко о </a:t>
            </a:r>
            <a:r>
              <a:rPr lang="en-US" dirty="0"/>
              <a:t>JMM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76DEF4-C5C3-33D3-970C-9F239BDCB6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62" y="1853248"/>
            <a:ext cx="8327276" cy="36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2DF47B-C1E5-0D39-7C40-72FA4CCD9FC0}"/>
              </a:ext>
            </a:extLst>
          </p:cNvPr>
          <p:cNvSpPr txBox="1"/>
          <p:nvPr/>
        </p:nvSpPr>
        <p:spPr>
          <a:xfrm>
            <a:off x="1932362" y="5998420"/>
            <a:ext cx="821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</a:t>
            </a:r>
            <a:r>
              <a:rPr lang="en-US" dirty="0">
                <a:hlinkClick r:id="rId3"/>
              </a:rPr>
              <a:t>https://eyakubovskiy.ru/2020/06/08/pamyat-prilojeniya-v-java/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02FA9-CF2F-07A0-FA25-9667A3F25FF4}"/>
              </a:ext>
            </a:extLst>
          </p:cNvPr>
          <p:cNvSpPr txBox="1"/>
          <p:nvPr/>
        </p:nvSpPr>
        <p:spPr>
          <a:xfrm>
            <a:off x="10259638" y="1847334"/>
            <a:ext cx="32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7742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AF886-7DA0-7513-650B-234EB972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</a:t>
            </a:r>
            <a:r>
              <a:rPr lang="ru-RU" strike="sngStrike" dirty="0"/>
              <a:t>за что</a:t>
            </a:r>
            <a:r>
              <a:rPr lang="ru-RU" dirty="0"/>
              <a:t> зачем нам все это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5B34AE-5C69-1305-8FE5-F51AC48AF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0" y="1310669"/>
            <a:ext cx="8551799" cy="50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A567E-47BE-3AB3-8C2F-12852520A4DD}"/>
              </a:ext>
            </a:extLst>
          </p:cNvPr>
          <p:cNvSpPr txBox="1"/>
          <p:nvPr/>
        </p:nvSpPr>
        <p:spPr>
          <a:xfrm>
            <a:off x="1820100" y="6406064"/>
            <a:ext cx="821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</a:t>
            </a:r>
            <a:r>
              <a:rPr lang="en-US" dirty="0">
                <a:hlinkClick r:id="rId3"/>
              </a:rPr>
              <a:t>https://habr.com/ru/articles/739338/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60872-56AA-FC90-1ADD-F7C6B305E67B}"/>
              </a:ext>
            </a:extLst>
          </p:cNvPr>
          <p:cNvSpPr txBox="1"/>
          <p:nvPr/>
        </p:nvSpPr>
        <p:spPr>
          <a:xfrm>
            <a:off x="10371899" y="1226779"/>
            <a:ext cx="32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628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7E554-939D-AB12-34EA-9336535A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Подробнее про кучу или как происходит </a:t>
            </a:r>
            <a:r>
              <a:rPr lang="ru-RU" dirty="0" err="1"/>
              <a:t>аллокация</a:t>
            </a:r>
            <a:r>
              <a:rPr lang="ru-RU" dirty="0"/>
              <a:t> объектов.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1C335-0B89-FD98-9CD5-57A1CA3171C9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аллокация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72B1-D170-2C89-9EE4-B1D4D18D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72" y="1853248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264ED197-A8C0-8698-1527-E10642C198DF}"/>
              </a:ext>
            </a:extLst>
          </p:cNvPr>
          <p:cNvSpPr/>
          <p:nvPr/>
        </p:nvSpPr>
        <p:spPr>
          <a:xfrm>
            <a:off x="7010048" y="1853248"/>
            <a:ext cx="3040785" cy="1230245"/>
          </a:xfrm>
          <a:prstGeom prst="wedgeEllipseCallout">
            <a:avLst>
              <a:gd name="adj1" fmla="val -70921"/>
              <a:gd name="adj2" fmla="val 744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23816B"/>
                </a:solidFill>
              </a:rPr>
              <a:t>А </a:t>
            </a:r>
            <a:r>
              <a:rPr lang="ru-RU" dirty="0" err="1">
                <a:solidFill>
                  <a:srgbClr val="23816B"/>
                </a:solidFill>
              </a:rPr>
              <a:t>лакация</a:t>
            </a:r>
            <a:r>
              <a:rPr lang="ru-RU" dirty="0">
                <a:solidFill>
                  <a:srgbClr val="23816B"/>
                </a:solidFill>
              </a:rPr>
              <a:t> – это ведь про молоко</a:t>
            </a:r>
            <a:r>
              <a:rPr lang="en-US" dirty="0">
                <a:solidFill>
                  <a:srgbClr val="23816B"/>
                </a:solidFill>
              </a:rPr>
              <a:t>, </a:t>
            </a:r>
            <a:r>
              <a:rPr lang="ru-RU" dirty="0">
                <a:solidFill>
                  <a:srgbClr val="23816B"/>
                </a:solidFill>
              </a:rPr>
              <a:t>да?</a:t>
            </a:r>
          </a:p>
        </p:txBody>
      </p:sp>
    </p:spTree>
    <p:extLst>
      <p:ext uri="{BB962C8B-B14F-4D97-AF65-F5344CB8AC3E}">
        <p14:creationId xmlns:p14="http://schemas.microsoft.com/office/powerpoint/2010/main" val="34819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7BBD6-13C0-8F9E-69A0-88CE06D2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5" y="224496"/>
            <a:ext cx="9404723" cy="1400530"/>
          </a:xfrm>
        </p:spPr>
        <p:txBody>
          <a:bodyPr/>
          <a:lstStyle/>
          <a:p>
            <a:r>
              <a:rPr lang="ru-RU" dirty="0" err="1"/>
              <a:t>Аллокация</a:t>
            </a:r>
            <a:r>
              <a:rPr lang="ru-RU" dirty="0"/>
              <a:t> новых объектов в куче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1066A1C-F2CD-0B89-AA81-F9BF43CF7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41472"/>
              </p:ext>
            </p:extLst>
          </p:nvPr>
        </p:nvGraphicFramePr>
        <p:xfrm>
          <a:off x="1139485" y="3794354"/>
          <a:ext cx="9913030" cy="922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Объект 3">
            <a:extLst>
              <a:ext uri="{FF2B5EF4-FFF2-40B4-BE49-F238E27FC236}">
                <a16:creationId xmlns:a16="http://schemas.microsoft.com/office/drawing/2014/main" id="{D3803EEC-08F8-04BB-611B-1453FB41CF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170730"/>
              </p:ext>
            </p:extLst>
          </p:nvPr>
        </p:nvGraphicFramePr>
        <p:xfrm>
          <a:off x="1139485" y="5282068"/>
          <a:ext cx="9913030" cy="922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Стрелка: изогнутая вправо 6">
            <a:extLst>
              <a:ext uri="{FF2B5EF4-FFF2-40B4-BE49-F238E27FC236}">
                <a16:creationId xmlns:a16="http://schemas.microsoft.com/office/drawing/2014/main" id="{0D6CE088-AE0D-9500-B9AA-2D7E7DEFA848}"/>
              </a:ext>
            </a:extLst>
          </p:cNvPr>
          <p:cNvSpPr/>
          <p:nvPr/>
        </p:nvSpPr>
        <p:spPr>
          <a:xfrm>
            <a:off x="4236440" y="4318044"/>
            <a:ext cx="419449" cy="1164449"/>
          </a:xfrm>
          <a:prstGeom prst="curved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5FEEE3B-5B4A-6890-6690-537450A63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50881"/>
              </p:ext>
            </p:extLst>
          </p:nvPr>
        </p:nvGraphicFramePr>
        <p:xfrm>
          <a:off x="1982132" y="-136599"/>
          <a:ext cx="82277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DE6AA1-C67C-1D60-3CA7-C17714B7497C}"/>
              </a:ext>
            </a:extLst>
          </p:cNvPr>
          <p:cNvSpPr txBox="1"/>
          <p:nvPr/>
        </p:nvSpPr>
        <p:spPr>
          <a:xfrm>
            <a:off x="9504628" y="555429"/>
            <a:ext cx="32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AB901-341A-E1EE-3825-DC26AC8E0407}"/>
              </a:ext>
            </a:extLst>
          </p:cNvPr>
          <p:cNvSpPr txBox="1"/>
          <p:nvPr/>
        </p:nvSpPr>
        <p:spPr>
          <a:xfrm>
            <a:off x="1139485" y="6405282"/>
            <a:ext cx="821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</a:t>
            </a:r>
            <a:r>
              <a:rPr lang="en-US" dirty="0">
                <a:hlinkClick r:id="rId17"/>
              </a:rPr>
              <a:t>https://habr.com/ru/articles/332708/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94407-935D-1A29-BCA1-C36AA5F547F1}"/>
              </a:ext>
            </a:extLst>
          </p:cNvPr>
          <p:cNvSpPr txBox="1"/>
          <p:nvPr/>
        </p:nvSpPr>
        <p:spPr>
          <a:xfrm>
            <a:off x="1139485" y="824278"/>
            <a:ext cx="10009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TLAB – thread-local allocation buffer – </a:t>
            </a:r>
            <a:r>
              <a:rPr lang="ru-RU" dirty="0"/>
              <a:t>область памяти в куче, зарезервированная ЭКСКЛЮЗИВНО для конкретного потока. Это значит, что доступ к </a:t>
            </a:r>
            <a:r>
              <a:rPr lang="en-US" dirty="0"/>
              <a:t>TLAB </a:t>
            </a:r>
            <a:r>
              <a:rPr lang="ru-RU" dirty="0"/>
              <a:t>происходит при отсутствии синхронизации.</a:t>
            </a:r>
          </a:p>
        </p:txBody>
      </p:sp>
    </p:spTree>
    <p:extLst>
      <p:ext uri="{BB962C8B-B14F-4D97-AF65-F5344CB8AC3E}">
        <p14:creationId xmlns:p14="http://schemas.microsoft.com/office/powerpoint/2010/main" val="412229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5336B-A072-D4D3-71B6-BB53BDA36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мусора или управление памятью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DF81B-FC10-3391-3891-CD043745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объекты в куче делятся на младшее поколение(</a:t>
            </a:r>
            <a:r>
              <a:rPr lang="en-US" dirty="0"/>
              <a:t>young generation/nursery</a:t>
            </a:r>
            <a:r>
              <a:rPr lang="ru-RU" dirty="0"/>
              <a:t>) и старшее поколение (</a:t>
            </a:r>
            <a:r>
              <a:rPr lang="en-US" dirty="0"/>
              <a:t>old generation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r>
              <a:rPr lang="ru-RU" dirty="0"/>
              <a:t>В процессе малой сборки мусора (</a:t>
            </a:r>
            <a:r>
              <a:rPr lang="en-US" dirty="0"/>
              <a:t>minor GC</a:t>
            </a:r>
            <a:r>
              <a:rPr lang="ru-RU" dirty="0"/>
              <a:t>) очищается только младшее поколение.</a:t>
            </a:r>
          </a:p>
          <a:p>
            <a:r>
              <a:rPr lang="ru-RU" dirty="0"/>
              <a:t>В процессе основной сборки мусора (</a:t>
            </a:r>
            <a:r>
              <a:rPr lang="en-US" dirty="0"/>
              <a:t>major GC</a:t>
            </a:r>
            <a:r>
              <a:rPr lang="ru-RU" dirty="0"/>
              <a:t>) очистка происходит только в старшем поколении.</a:t>
            </a:r>
          </a:p>
          <a:p>
            <a:r>
              <a:rPr lang="ru-RU" dirty="0"/>
              <a:t>Во время полной сборки мусора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full GC</a:t>
            </a:r>
            <a:r>
              <a:rPr lang="ru-RU" dirty="0"/>
              <a:t>) удаляются объекты обоих поколений</a:t>
            </a:r>
            <a:endParaRPr lang="en-US" dirty="0"/>
          </a:p>
          <a:p>
            <a:r>
              <a:rPr lang="ru-RU" dirty="0"/>
              <a:t>В безопасных точках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 err="1"/>
              <a:t>safepoint</a:t>
            </a:r>
            <a:r>
              <a:rPr lang="ru-RU" dirty="0"/>
              <a:t>) программы </a:t>
            </a:r>
            <a:r>
              <a:rPr lang="en-US" dirty="0"/>
              <a:t>GC </a:t>
            </a:r>
            <a:r>
              <a:rPr lang="ru-RU" dirty="0"/>
              <a:t>может инициировать </a:t>
            </a:r>
            <a:r>
              <a:rPr lang="en-US" dirty="0"/>
              <a:t>stop-the-world</a:t>
            </a:r>
            <a:r>
              <a:rPr lang="ru-RU" dirty="0"/>
              <a:t> (</a:t>
            </a:r>
            <a:r>
              <a:rPr lang="en-US" dirty="0"/>
              <a:t>STW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остановку всех потоков программы для безопасной сборки мусора.</a:t>
            </a:r>
          </a:p>
        </p:txBody>
      </p:sp>
    </p:spTree>
    <p:extLst>
      <p:ext uri="{BB962C8B-B14F-4D97-AF65-F5344CB8AC3E}">
        <p14:creationId xmlns:p14="http://schemas.microsoft.com/office/powerpoint/2010/main" val="122348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AED71-94E0-3A6E-AD3D-CD3B88E9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сбора мусора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9A3CCF7-1C7D-9196-405D-083C34A39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360943"/>
              </p:ext>
            </p:extLst>
          </p:nvPr>
        </p:nvGraphicFramePr>
        <p:xfrm>
          <a:off x="1622425" y="14049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338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9029C-4C7E-94B0-DE9B-1E0D2C6F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…Помедленнее, я записываю!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B9379638-7EAC-346E-11C4-0AF6890B1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251198"/>
              </p:ext>
            </p:extLst>
          </p:nvPr>
        </p:nvGraphicFramePr>
        <p:xfrm>
          <a:off x="1065212" y="1595438"/>
          <a:ext cx="10879137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268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127EC-308A-3652-496B-2C92C78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en-US" dirty="0"/>
              <a:t>GC *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BF7997-DDF7-F07E-8769-382181C54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751055"/>
              </p:ext>
            </p:extLst>
          </p:nvPr>
        </p:nvGraphicFramePr>
        <p:xfrm>
          <a:off x="1622425" y="15865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637849-4D07-8E6E-87F3-57D24EBE7E66}"/>
              </a:ext>
            </a:extLst>
          </p:cNvPr>
          <p:cNvSpPr txBox="1"/>
          <p:nvPr/>
        </p:nvSpPr>
        <p:spPr>
          <a:xfrm>
            <a:off x="646111" y="6371664"/>
            <a:ext cx="821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</a:t>
            </a:r>
            <a:r>
              <a:rPr lang="en-US" dirty="0">
                <a:hlinkClick r:id="rId7"/>
              </a:rPr>
              <a:t>https://habr.com/ru/articles/269621/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43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3884</TotalTime>
  <Words>888</Words>
  <Application>Microsoft Office PowerPoint</Application>
  <PresentationFormat>Широкоэкранный</PresentationFormat>
  <Paragraphs>90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Ион</vt:lpstr>
      <vt:lpstr>Java Memory Model, Garbage Collectors</vt:lpstr>
      <vt:lpstr>Коротко о JMM</vt:lpstr>
      <vt:lpstr>И за что зачем нам все это?</vt:lpstr>
      <vt:lpstr>Подробнее про кучу или как происходит аллокация объектов.</vt:lpstr>
      <vt:lpstr>Аллокация новых объектов в куче</vt:lpstr>
      <vt:lpstr>Сборка мусора или управление памятью?</vt:lpstr>
      <vt:lpstr>Методы сбора мусора</vt:lpstr>
      <vt:lpstr>…Помедленнее, я записываю!</vt:lpstr>
      <vt:lpstr>Реализации GC *</vt:lpstr>
      <vt:lpstr>Serial &amp; Parallel</vt:lpstr>
      <vt:lpstr>CMS &amp; G1</vt:lpstr>
      <vt:lpstr>ZGC </vt:lpstr>
      <vt:lpstr>Оператор new</vt:lpstr>
      <vt:lpstr>JMM и многопоточность*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Memory Model, Garbage Collectors</dc:title>
  <dc:creator>Александр Германов</dc:creator>
  <cp:lastModifiedBy>Александр Германов</cp:lastModifiedBy>
  <cp:revision>4</cp:revision>
  <dcterms:created xsi:type="dcterms:W3CDTF">2024-04-09T07:28:03Z</dcterms:created>
  <dcterms:modified xsi:type="dcterms:W3CDTF">2024-04-12T14:40:01Z</dcterms:modified>
</cp:coreProperties>
</file>